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2" r:id="rId4"/>
  </p:sldMasterIdLst>
  <p:notesMasterIdLst>
    <p:notesMasterId r:id="rId37"/>
  </p:notesMasterIdLst>
  <p:handoutMasterIdLst>
    <p:handoutMasterId r:id="rId38"/>
  </p:handoutMasterIdLst>
  <p:sldIdLst>
    <p:sldId id="262" r:id="rId5"/>
    <p:sldId id="268" r:id="rId6"/>
    <p:sldId id="269" r:id="rId7"/>
    <p:sldId id="297" r:id="rId8"/>
    <p:sldId id="285" r:id="rId9"/>
    <p:sldId id="270" r:id="rId10"/>
    <p:sldId id="272" r:id="rId11"/>
    <p:sldId id="273" r:id="rId12"/>
    <p:sldId id="274" r:id="rId13"/>
    <p:sldId id="275" r:id="rId14"/>
    <p:sldId id="276" r:id="rId15"/>
    <p:sldId id="277" r:id="rId16"/>
    <p:sldId id="278" r:id="rId17"/>
    <p:sldId id="284" r:id="rId18"/>
    <p:sldId id="279" r:id="rId19"/>
    <p:sldId id="280" r:id="rId20"/>
    <p:sldId id="281" r:id="rId21"/>
    <p:sldId id="282" r:id="rId22"/>
    <p:sldId id="283" r:id="rId23"/>
    <p:sldId id="286" r:id="rId24"/>
    <p:sldId id="287" r:id="rId25"/>
    <p:sldId id="288" r:id="rId26"/>
    <p:sldId id="289" r:id="rId27"/>
    <p:sldId id="290" r:id="rId28"/>
    <p:sldId id="291" r:id="rId29"/>
    <p:sldId id="292" r:id="rId30"/>
    <p:sldId id="293" r:id="rId31"/>
    <p:sldId id="294" r:id="rId32"/>
    <p:sldId id="295" r:id="rId33"/>
    <p:sldId id="296" r:id="rId34"/>
    <p:sldId id="271" r:id="rId35"/>
    <p:sldId id="267" r:id="rId36"/>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87"/>
  </p:normalViewPr>
  <p:slideViewPr>
    <p:cSldViewPr snapToGrid="0" snapToObjects="1">
      <p:cViewPr varScale="1">
        <p:scale>
          <a:sx n="110" d="100"/>
          <a:sy n="110" d="100"/>
        </p:scale>
        <p:origin x="630" y="108"/>
      </p:cViewPr>
      <p:guideLst/>
    </p:cSldViewPr>
  </p:slideViewPr>
  <p:notesTextViewPr>
    <p:cViewPr>
      <p:scale>
        <a:sx n="1" d="1"/>
        <a:sy n="1" d="1"/>
      </p:scale>
      <p:origin x="0" y="0"/>
    </p:cViewPr>
  </p:notesTextViewPr>
  <p:notesViewPr>
    <p:cSldViewPr snapToGrid="0" snapToObjects="1">
      <p:cViewPr varScale="1">
        <p:scale>
          <a:sx n="83" d="100"/>
          <a:sy n="83" d="100"/>
        </p:scale>
        <p:origin x="3168"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A75B3D-2D46-40AB-8EA6-2DA18CEE504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1784454C-AC71-4A1D-9810-2ED3FDC088B0}">
      <dgm:prSet/>
      <dgm:spPr/>
      <dgm:t>
        <a:bodyPr/>
        <a:lstStyle/>
        <a:p>
          <a:r>
            <a:rPr lang="en-US" dirty="0"/>
            <a:t>Abstract</a:t>
          </a:r>
          <a:endParaRPr lang="zh-CN" dirty="0"/>
        </a:p>
      </dgm:t>
    </dgm:pt>
    <dgm:pt modelId="{A6AA8715-AFA9-4CFE-8590-678238B5A700}" type="parTrans" cxnId="{9F76FBB5-0360-489D-BEC1-AEFD815A71AC}">
      <dgm:prSet/>
      <dgm:spPr/>
      <dgm:t>
        <a:bodyPr/>
        <a:lstStyle/>
        <a:p>
          <a:endParaRPr lang="zh-CN" altLang="en-US"/>
        </a:p>
      </dgm:t>
    </dgm:pt>
    <dgm:pt modelId="{AEEEAC18-43B9-4DC4-B212-30A103065095}" type="sibTrans" cxnId="{9F76FBB5-0360-489D-BEC1-AEFD815A71AC}">
      <dgm:prSet/>
      <dgm:spPr/>
      <dgm:t>
        <a:bodyPr/>
        <a:lstStyle/>
        <a:p>
          <a:endParaRPr lang="zh-CN" altLang="en-US"/>
        </a:p>
      </dgm:t>
    </dgm:pt>
    <dgm:pt modelId="{790B6A95-4E76-4B58-B445-E01206B53A0C}">
      <dgm:prSet/>
      <dgm:spPr/>
      <dgm:t>
        <a:bodyPr/>
        <a:lstStyle/>
        <a:p>
          <a:r>
            <a:rPr lang="en-US" dirty="0"/>
            <a:t>Introduction of CNN</a:t>
          </a:r>
          <a:endParaRPr lang="zh-CN" dirty="0"/>
        </a:p>
      </dgm:t>
    </dgm:pt>
    <dgm:pt modelId="{4E85C7CB-5082-4747-A49C-76BED971E3A6}" type="parTrans" cxnId="{17382899-BE6E-4A9C-93D2-23F5978AE9CB}">
      <dgm:prSet/>
      <dgm:spPr/>
      <dgm:t>
        <a:bodyPr/>
        <a:lstStyle/>
        <a:p>
          <a:endParaRPr lang="zh-CN" altLang="en-US"/>
        </a:p>
      </dgm:t>
    </dgm:pt>
    <dgm:pt modelId="{15FC668E-92E7-4554-B10D-84F69F422DD3}" type="sibTrans" cxnId="{17382899-BE6E-4A9C-93D2-23F5978AE9CB}">
      <dgm:prSet/>
      <dgm:spPr/>
      <dgm:t>
        <a:bodyPr/>
        <a:lstStyle/>
        <a:p>
          <a:endParaRPr lang="zh-CN" altLang="en-US"/>
        </a:p>
      </dgm:t>
    </dgm:pt>
    <dgm:pt modelId="{3408B52D-BD7C-4317-8C55-9758C357C3F4}">
      <dgm:prSet/>
      <dgm:spPr/>
      <dgm:t>
        <a:bodyPr/>
        <a:lstStyle/>
        <a:p>
          <a:r>
            <a:rPr lang="en-US" dirty="0"/>
            <a:t>Introduction of TensorFlow</a:t>
          </a:r>
          <a:endParaRPr lang="zh-CN" dirty="0"/>
        </a:p>
      </dgm:t>
    </dgm:pt>
    <dgm:pt modelId="{0F400AE7-B743-46C7-AF74-FBCB9F2AC446}" type="parTrans" cxnId="{87E7CFE1-15CF-4B63-86C4-38977714C849}">
      <dgm:prSet/>
      <dgm:spPr/>
      <dgm:t>
        <a:bodyPr/>
        <a:lstStyle/>
        <a:p>
          <a:endParaRPr lang="zh-CN" altLang="en-US"/>
        </a:p>
      </dgm:t>
    </dgm:pt>
    <dgm:pt modelId="{8AAE0382-8605-4A0B-A527-D160BC1DC258}" type="sibTrans" cxnId="{87E7CFE1-15CF-4B63-86C4-38977714C849}">
      <dgm:prSet/>
      <dgm:spPr/>
      <dgm:t>
        <a:bodyPr/>
        <a:lstStyle/>
        <a:p>
          <a:endParaRPr lang="zh-CN" altLang="en-US"/>
        </a:p>
      </dgm:t>
    </dgm:pt>
    <dgm:pt modelId="{EE85536C-D423-4CCB-A5B1-A3A7205D7649}">
      <dgm:prSet/>
      <dgm:spPr/>
      <dgm:t>
        <a:bodyPr/>
        <a:lstStyle/>
        <a:p>
          <a:r>
            <a:rPr lang="en-US" dirty="0"/>
            <a:t>Code analyze</a:t>
          </a:r>
          <a:endParaRPr lang="zh-CN" dirty="0"/>
        </a:p>
      </dgm:t>
    </dgm:pt>
    <dgm:pt modelId="{F4EDEDC8-C403-430E-AD31-3716D8A238A0}" type="parTrans" cxnId="{BC50562B-37D2-4CDD-8CC9-C1E4A96F56AF}">
      <dgm:prSet/>
      <dgm:spPr/>
      <dgm:t>
        <a:bodyPr/>
        <a:lstStyle/>
        <a:p>
          <a:endParaRPr lang="zh-CN" altLang="en-US"/>
        </a:p>
      </dgm:t>
    </dgm:pt>
    <dgm:pt modelId="{B3C9F3D4-8D5E-4B9F-8896-EAFE81AD0987}" type="sibTrans" cxnId="{BC50562B-37D2-4CDD-8CC9-C1E4A96F56AF}">
      <dgm:prSet/>
      <dgm:spPr/>
      <dgm:t>
        <a:bodyPr/>
        <a:lstStyle/>
        <a:p>
          <a:endParaRPr lang="zh-CN" altLang="en-US"/>
        </a:p>
      </dgm:t>
    </dgm:pt>
    <dgm:pt modelId="{ECF1AE5C-1540-4456-825E-AA1009EDE217}">
      <dgm:prSet/>
      <dgm:spPr/>
      <dgm:t>
        <a:bodyPr/>
        <a:lstStyle/>
        <a:p>
          <a:r>
            <a:rPr lang="en-US"/>
            <a:t>Summary and prospect</a:t>
          </a:r>
          <a:endParaRPr lang="zh-CN"/>
        </a:p>
      </dgm:t>
    </dgm:pt>
    <dgm:pt modelId="{2FF4CC30-BBB3-4556-B3F0-A89BA9E53CB7}" type="parTrans" cxnId="{83397E48-4F8C-4229-8B26-0D726E67DEAC}">
      <dgm:prSet/>
      <dgm:spPr/>
      <dgm:t>
        <a:bodyPr/>
        <a:lstStyle/>
        <a:p>
          <a:endParaRPr lang="zh-CN" altLang="en-US"/>
        </a:p>
      </dgm:t>
    </dgm:pt>
    <dgm:pt modelId="{6F84915F-86A4-4B9C-9DAF-761B2BF0CA2F}" type="sibTrans" cxnId="{83397E48-4F8C-4229-8B26-0D726E67DEAC}">
      <dgm:prSet/>
      <dgm:spPr/>
      <dgm:t>
        <a:bodyPr/>
        <a:lstStyle/>
        <a:p>
          <a:endParaRPr lang="zh-CN" altLang="en-US"/>
        </a:p>
      </dgm:t>
    </dgm:pt>
    <dgm:pt modelId="{9FB45912-3B1E-45A0-AB7B-CF8C4F60A278}">
      <dgm:prSet/>
      <dgm:spPr/>
      <dgm:t>
        <a:bodyPr/>
        <a:lstStyle/>
        <a:p>
          <a:r>
            <a:rPr lang="en-US"/>
            <a:t>Reference</a:t>
          </a:r>
          <a:endParaRPr lang="zh-CN"/>
        </a:p>
      </dgm:t>
    </dgm:pt>
    <dgm:pt modelId="{B4D3CA4B-14D0-4145-9ABF-980926C68C85}" type="parTrans" cxnId="{625B987E-034F-4D33-8DD5-2AB70389FB85}">
      <dgm:prSet/>
      <dgm:spPr/>
      <dgm:t>
        <a:bodyPr/>
        <a:lstStyle/>
        <a:p>
          <a:endParaRPr lang="zh-CN" altLang="en-US"/>
        </a:p>
      </dgm:t>
    </dgm:pt>
    <dgm:pt modelId="{8231F004-3670-48B4-983E-68727EB816A4}" type="sibTrans" cxnId="{625B987E-034F-4D33-8DD5-2AB70389FB85}">
      <dgm:prSet/>
      <dgm:spPr/>
      <dgm:t>
        <a:bodyPr/>
        <a:lstStyle/>
        <a:p>
          <a:endParaRPr lang="zh-CN" altLang="en-US"/>
        </a:p>
      </dgm:t>
    </dgm:pt>
    <dgm:pt modelId="{7973C4F2-5855-41F4-9EF1-026BE64B8B72}">
      <dgm:prSet/>
      <dgm:spPr/>
      <dgm:t>
        <a:bodyPr/>
        <a:lstStyle/>
        <a:p>
          <a:r>
            <a:rPr lang="en-US" altLang="zh-CN" dirty="0"/>
            <a:t>Introduction of the system</a:t>
          </a:r>
          <a:endParaRPr lang="zh-CN" dirty="0"/>
        </a:p>
      </dgm:t>
    </dgm:pt>
    <dgm:pt modelId="{4E68E108-FD94-454A-BDA9-44371E32917F}" type="parTrans" cxnId="{2F204E90-9739-4D40-809E-C67E2DECACA7}">
      <dgm:prSet/>
      <dgm:spPr/>
      <dgm:t>
        <a:bodyPr/>
        <a:lstStyle/>
        <a:p>
          <a:endParaRPr lang="zh-CN" altLang="en-US"/>
        </a:p>
      </dgm:t>
    </dgm:pt>
    <dgm:pt modelId="{84DCFBE3-4138-442E-AED0-50AC1B63B0F5}" type="sibTrans" cxnId="{2F204E90-9739-4D40-809E-C67E2DECACA7}">
      <dgm:prSet/>
      <dgm:spPr/>
      <dgm:t>
        <a:bodyPr/>
        <a:lstStyle/>
        <a:p>
          <a:endParaRPr lang="zh-CN" altLang="en-US"/>
        </a:p>
      </dgm:t>
    </dgm:pt>
    <dgm:pt modelId="{BDD760E6-5255-405F-B0AB-73D3D36161A2}">
      <dgm:prSet/>
      <dgm:spPr/>
      <dgm:t>
        <a:bodyPr/>
        <a:lstStyle/>
        <a:p>
          <a:r>
            <a:rPr lang="en-US" altLang="zh-CN" dirty="0"/>
            <a:t>Study background</a:t>
          </a:r>
          <a:endParaRPr lang="zh-CN" dirty="0"/>
        </a:p>
      </dgm:t>
    </dgm:pt>
    <dgm:pt modelId="{D25659C7-241D-45F7-8834-2398B316EE18}" type="parTrans" cxnId="{00B95004-2D2C-4FB4-88D8-73B726E6F110}">
      <dgm:prSet/>
      <dgm:spPr/>
      <dgm:t>
        <a:bodyPr/>
        <a:lstStyle/>
        <a:p>
          <a:endParaRPr lang="zh-CN" altLang="en-US"/>
        </a:p>
      </dgm:t>
    </dgm:pt>
    <dgm:pt modelId="{4EAC559A-1AC6-46CA-A70E-FABCDB467A8A}" type="sibTrans" cxnId="{00B95004-2D2C-4FB4-88D8-73B726E6F110}">
      <dgm:prSet/>
      <dgm:spPr/>
      <dgm:t>
        <a:bodyPr/>
        <a:lstStyle/>
        <a:p>
          <a:endParaRPr lang="zh-CN" altLang="en-US"/>
        </a:p>
      </dgm:t>
    </dgm:pt>
    <dgm:pt modelId="{3F391572-C8D2-441B-BDFB-DCC710083CA3}" type="pres">
      <dgm:prSet presAssocID="{61A75B3D-2D46-40AB-8EA6-2DA18CEE5041}" presName="linear" presStyleCnt="0">
        <dgm:presLayoutVars>
          <dgm:animLvl val="lvl"/>
          <dgm:resizeHandles val="exact"/>
        </dgm:presLayoutVars>
      </dgm:prSet>
      <dgm:spPr/>
    </dgm:pt>
    <dgm:pt modelId="{500F7242-A41B-4AFE-BA2E-353D52102E72}" type="pres">
      <dgm:prSet presAssocID="{1784454C-AC71-4A1D-9810-2ED3FDC088B0}" presName="parentText" presStyleLbl="node1" presStyleIdx="0" presStyleCnt="8">
        <dgm:presLayoutVars>
          <dgm:chMax val="0"/>
          <dgm:bulletEnabled val="1"/>
        </dgm:presLayoutVars>
      </dgm:prSet>
      <dgm:spPr/>
    </dgm:pt>
    <dgm:pt modelId="{69DDD57F-36DB-4540-8B90-D31EBD098E83}" type="pres">
      <dgm:prSet presAssocID="{AEEEAC18-43B9-4DC4-B212-30A103065095}" presName="spacer" presStyleCnt="0"/>
      <dgm:spPr/>
    </dgm:pt>
    <dgm:pt modelId="{64F1A918-21F4-4A5C-9FD8-4A15F880A006}" type="pres">
      <dgm:prSet presAssocID="{BDD760E6-5255-405F-B0AB-73D3D36161A2}" presName="parentText" presStyleLbl="node1" presStyleIdx="1" presStyleCnt="8">
        <dgm:presLayoutVars>
          <dgm:chMax val="0"/>
          <dgm:bulletEnabled val="1"/>
        </dgm:presLayoutVars>
      </dgm:prSet>
      <dgm:spPr/>
    </dgm:pt>
    <dgm:pt modelId="{980B6AB1-9D13-421E-A6F7-F1FACAC380AE}" type="pres">
      <dgm:prSet presAssocID="{4EAC559A-1AC6-46CA-A70E-FABCDB467A8A}" presName="spacer" presStyleCnt="0"/>
      <dgm:spPr/>
    </dgm:pt>
    <dgm:pt modelId="{9806954E-A718-4C32-99D6-243048B42119}" type="pres">
      <dgm:prSet presAssocID="{7973C4F2-5855-41F4-9EF1-026BE64B8B72}" presName="parentText" presStyleLbl="node1" presStyleIdx="2" presStyleCnt="8">
        <dgm:presLayoutVars>
          <dgm:chMax val="0"/>
          <dgm:bulletEnabled val="1"/>
        </dgm:presLayoutVars>
      </dgm:prSet>
      <dgm:spPr/>
    </dgm:pt>
    <dgm:pt modelId="{C00C15BF-6084-4048-8CDF-3C0B6411D172}" type="pres">
      <dgm:prSet presAssocID="{84DCFBE3-4138-442E-AED0-50AC1B63B0F5}" presName="spacer" presStyleCnt="0"/>
      <dgm:spPr/>
    </dgm:pt>
    <dgm:pt modelId="{5703C038-FE60-40B2-ADCC-8D562949B022}" type="pres">
      <dgm:prSet presAssocID="{790B6A95-4E76-4B58-B445-E01206B53A0C}" presName="parentText" presStyleLbl="node1" presStyleIdx="3" presStyleCnt="8">
        <dgm:presLayoutVars>
          <dgm:chMax val="0"/>
          <dgm:bulletEnabled val="1"/>
        </dgm:presLayoutVars>
      </dgm:prSet>
      <dgm:spPr/>
    </dgm:pt>
    <dgm:pt modelId="{7BA7219F-A248-4CD9-A6E7-370F88C7C4DB}" type="pres">
      <dgm:prSet presAssocID="{15FC668E-92E7-4554-B10D-84F69F422DD3}" presName="spacer" presStyleCnt="0"/>
      <dgm:spPr/>
    </dgm:pt>
    <dgm:pt modelId="{95F3911E-DFBA-4743-AF47-C7467AECD863}" type="pres">
      <dgm:prSet presAssocID="{3408B52D-BD7C-4317-8C55-9758C357C3F4}" presName="parentText" presStyleLbl="node1" presStyleIdx="4" presStyleCnt="8">
        <dgm:presLayoutVars>
          <dgm:chMax val="0"/>
          <dgm:bulletEnabled val="1"/>
        </dgm:presLayoutVars>
      </dgm:prSet>
      <dgm:spPr/>
    </dgm:pt>
    <dgm:pt modelId="{20C74512-0D19-4E03-A9F7-DA295848EC79}" type="pres">
      <dgm:prSet presAssocID="{8AAE0382-8605-4A0B-A527-D160BC1DC258}" presName="spacer" presStyleCnt="0"/>
      <dgm:spPr/>
    </dgm:pt>
    <dgm:pt modelId="{57F3CADE-105A-43F3-968E-1D8A46108408}" type="pres">
      <dgm:prSet presAssocID="{EE85536C-D423-4CCB-A5B1-A3A7205D7649}" presName="parentText" presStyleLbl="node1" presStyleIdx="5" presStyleCnt="8">
        <dgm:presLayoutVars>
          <dgm:chMax val="0"/>
          <dgm:bulletEnabled val="1"/>
        </dgm:presLayoutVars>
      </dgm:prSet>
      <dgm:spPr/>
    </dgm:pt>
    <dgm:pt modelId="{0C0F2E02-5A9D-4436-ABA5-F4F41A53E249}" type="pres">
      <dgm:prSet presAssocID="{B3C9F3D4-8D5E-4B9F-8896-EAFE81AD0987}" presName="spacer" presStyleCnt="0"/>
      <dgm:spPr/>
    </dgm:pt>
    <dgm:pt modelId="{5C4CF54D-FDAD-425A-9C03-F6BBFD33F4B3}" type="pres">
      <dgm:prSet presAssocID="{ECF1AE5C-1540-4456-825E-AA1009EDE217}" presName="parentText" presStyleLbl="node1" presStyleIdx="6" presStyleCnt="8">
        <dgm:presLayoutVars>
          <dgm:chMax val="0"/>
          <dgm:bulletEnabled val="1"/>
        </dgm:presLayoutVars>
      </dgm:prSet>
      <dgm:spPr/>
    </dgm:pt>
    <dgm:pt modelId="{8EACF58D-D602-4D10-A36F-EAB2BBB255C2}" type="pres">
      <dgm:prSet presAssocID="{6F84915F-86A4-4B9C-9DAF-761B2BF0CA2F}" presName="spacer" presStyleCnt="0"/>
      <dgm:spPr/>
    </dgm:pt>
    <dgm:pt modelId="{CFE68480-53B8-4DD6-A67C-ED0E2399942D}" type="pres">
      <dgm:prSet presAssocID="{9FB45912-3B1E-45A0-AB7B-CF8C4F60A278}" presName="parentText" presStyleLbl="node1" presStyleIdx="7" presStyleCnt="8">
        <dgm:presLayoutVars>
          <dgm:chMax val="0"/>
          <dgm:bulletEnabled val="1"/>
        </dgm:presLayoutVars>
      </dgm:prSet>
      <dgm:spPr/>
    </dgm:pt>
  </dgm:ptLst>
  <dgm:cxnLst>
    <dgm:cxn modelId="{00B95004-2D2C-4FB4-88D8-73B726E6F110}" srcId="{61A75B3D-2D46-40AB-8EA6-2DA18CEE5041}" destId="{BDD760E6-5255-405F-B0AB-73D3D36161A2}" srcOrd="1" destOrd="0" parTransId="{D25659C7-241D-45F7-8834-2398B316EE18}" sibTransId="{4EAC559A-1AC6-46CA-A70E-FABCDB467A8A}"/>
    <dgm:cxn modelId="{8A0B510C-F09F-4F53-920E-4C3A817BCB4D}" type="presOf" srcId="{7973C4F2-5855-41F4-9EF1-026BE64B8B72}" destId="{9806954E-A718-4C32-99D6-243048B42119}" srcOrd="0" destOrd="0" presId="urn:microsoft.com/office/officeart/2005/8/layout/vList2"/>
    <dgm:cxn modelId="{225E6221-9FBF-4E8F-8377-15C8CC07BEC9}" type="presOf" srcId="{9FB45912-3B1E-45A0-AB7B-CF8C4F60A278}" destId="{CFE68480-53B8-4DD6-A67C-ED0E2399942D}" srcOrd="0" destOrd="0" presId="urn:microsoft.com/office/officeart/2005/8/layout/vList2"/>
    <dgm:cxn modelId="{BC50562B-37D2-4CDD-8CC9-C1E4A96F56AF}" srcId="{61A75B3D-2D46-40AB-8EA6-2DA18CEE5041}" destId="{EE85536C-D423-4CCB-A5B1-A3A7205D7649}" srcOrd="5" destOrd="0" parTransId="{F4EDEDC8-C403-430E-AD31-3716D8A238A0}" sibTransId="{B3C9F3D4-8D5E-4B9F-8896-EAFE81AD0987}"/>
    <dgm:cxn modelId="{A4159737-1CD5-4587-87BE-57E551C0D601}" type="presOf" srcId="{61A75B3D-2D46-40AB-8EA6-2DA18CEE5041}" destId="{3F391572-C8D2-441B-BDFB-DCC710083CA3}" srcOrd="0" destOrd="0" presId="urn:microsoft.com/office/officeart/2005/8/layout/vList2"/>
    <dgm:cxn modelId="{83397E48-4F8C-4229-8B26-0D726E67DEAC}" srcId="{61A75B3D-2D46-40AB-8EA6-2DA18CEE5041}" destId="{ECF1AE5C-1540-4456-825E-AA1009EDE217}" srcOrd="6" destOrd="0" parTransId="{2FF4CC30-BBB3-4556-B3F0-A89BA9E53CB7}" sibTransId="{6F84915F-86A4-4B9C-9DAF-761B2BF0CA2F}"/>
    <dgm:cxn modelId="{FA21DC53-8C5D-437C-8FA5-8169C2D879D8}" type="presOf" srcId="{EE85536C-D423-4CCB-A5B1-A3A7205D7649}" destId="{57F3CADE-105A-43F3-968E-1D8A46108408}" srcOrd="0" destOrd="0" presId="urn:microsoft.com/office/officeart/2005/8/layout/vList2"/>
    <dgm:cxn modelId="{9200665A-68D4-44BD-BEB3-CF4B7C9DE65C}" type="presOf" srcId="{BDD760E6-5255-405F-B0AB-73D3D36161A2}" destId="{64F1A918-21F4-4A5C-9FD8-4A15F880A006}" srcOrd="0" destOrd="0" presId="urn:microsoft.com/office/officeart/2005/8/layout/vList2"/>
    <dgm:cxn modelId="{625B987E-034F-4D33-8DD5-2AB70389FB85}" srcId="{61A75B3D-2D46-40AB-8EA6-2DA18CEE5041}" destId="{9FB45912-3B1E-45A0-AB7B-CF8C4F60A278}" srcOrd="7" destOrd="0" parTransId="{B4D3CA4B-14D0-4145-9ABF-980926C68C85}" sibTransId="{8231F004-3670-48B4-983E-68727EB816A4}"/>
    <dgm:cxn modelId="{AC83DB85-ECF0-4BF3-8F10-0D25D16B95C9}" type="presOf" srcId="{790B6A95-4E76-4B58-B445-E01206B53A0C}" destId="{5703C038-FE60-40B2-ADCC-8D562949B022}" srcOrd="0" destOrd="0" presId="urn:microsoft.com/office/officeart/2005/8/layout/vList2"/>
    <dgm:cxn modelId="{2F204E90-9739-4D40-809E-C67E2DECACA7}" srcId="{61A75B3D-2D46-40AB-8EA6-2DA18CEE5041}" destId="{7973C4F2-5855-41F4-9EF1-026BE64B8B72}" srcOrd="2" destOrd="0" parTransId="{4E68E108-FD94-454A-BDA9-44371E32917F}" sibTransId="{84DCFBE3-4138-442E-AED0-50AC1B63B0F5}"/>
    <dgm:cxn modelId="{17382899-BE6E-4A9C-93D2-23F5978AE9CB}" srcId="{61A75B3D-2D46-40AB-8EA6-2DA18CEE5041}" destId="{790B6A95-4E76-4B58-B445-E01206B53A0C}" srcOrd="3" destOrd="0" parTransId="{4E85C7CB-5082-4747-A49C-76BED971E3A6}" sibTransId="{15FC668E-92E7-4554-B10D-84F69F422DD3}"/>
    <dgm:cxn modelId="{761898AB-0975-416F-8C8B-A34BF492DB6E}" type="presOf" srcId="{ECF1AE5C-1540-4456-825E-AA1009EDE217}" destId="{5C4CF54D-FDAD-425A-9C03-F6BBFD33F4B3}" srcOrd="0" destOrd="0" presId="urn:microsoft.com/office/officeart/2005/8/layout/vList2"/>
    <dgm:cxn modelId="{9F76FBB5-0360-489D-BEC1-AEFD815A71AC}" srcId="{61A75B3D-2D46-40AB-8EA6-2DA18CEE5041}" destId="{1784454C-AC71-4A1D-9810-2ED3FDC088B0}" srcOrd="0" destOrd="0" parTransId="{A6AA8715-AFA9-4CFE-8590-678238B5A700}" sibTransId="{AEEEAC18-43B9-4DC4-B212-30A103065095}"/>
    <dgm:cxn modelId="{32F0D0C2-1FAA-49A8-82D8-C0926FCDF4CA}" type="presOf" srcId="{3408B52D-BD7C-4317-8C55-9758C357C3F4}" destId="{95F3911E-DFBA-4743-AF47-C7467AECD863}" srcOrd="0" destOrd="0" presId="urn:microsoft.com/office/officeart/2005/8/layout/vList2"/>
    <dgm:cxn modelId="{432A8DC8-0796-4097-9086-F3E4E2C1ECDE}" type="presOf" srcId="{1784454C-AC71-4A1D-9810-2ED3FDC088B0}" destId="{500F7242-A41B-4AFE-BA2E-353D52102E72}" srcOrd="0" destOrd="0" presId="urn:microsoft.com/office/officeart/2005/8/layout/vList2"/>
    <dgm:cxn modelId="{87E7CFE1-15CF-4B63-86C4-38977714C849}" srcId="{61A75B3D-2D46-40AB-8EA6-2DA18CEE5041}" destId="{3408B52D-BD7C-4317-8C55-9758C357C3F4}" srcOrd="4" destOrd="0" parTransId="{0F400AE7-B743-46C7-AF74-FBCB9F2AC446}" sibTransId="{8AAE0382-8605-4A0B-A527-D160BC1DC258}"/>
    <dgm:cxn modelId="{79B0F948-BA1F-453F-9792-51D4C65E1AA4}" type="presParOf" srcId="{3F391572-C8D2-441B-BDFB-DCC710083CA3}" destId="{500F7242-A41B-4AFE-BA2E-353D52102E72}" srcOrd="0" destOrd="0" presId="urn:microsoft.com/office/officeart/2005/8/layout/vList2"/>
    <dgm:cxn modelId="{879C2BB2-00AC-440A-ABF6-A55361C594D6}" type="presParOf" srcId="{3F391572-C8D2-441B-BDFB-DCC710083CA3}" destId="{69DDD57F-36DB-4540-8B90-D31EBD098E83}" srcOrd="1" destOrd="0" presId="urn:microsoft.com/office/officeart/2005/8/layout/vList2"/>
    <dgm:cxn modelId="{4AC7B246-F96B-45DA-A7DB-AB1423E707C0}" type="presParOf" srcId="{3F391572-C8D2-441B-BDFB-DCC710083CA3}" destId="{64F1A918-21F4-4A5C-9FD8-4A15F880A006}" srcOrd="2" destOrd="0" presId="urn:microsoft.com/office/officeart/2005/8/layout/vList2"/>
    <dgm:cxn modelId="{04225BEA-CF3E-4D6F-AFB9-40E4F4648D56}" type="presParOf" srcId="{3F391572-C8D2-441B-BDFB-DCC710083CA3}" destId="{980B6AB1-9D13-421E-A6F7-F1FACAC380AE}" srcOrd="3" destOrd="0" presId="urn:microsoft.com/office/officeart/2005/8/layout/vList2"/>
    <dgm:cxn modelId="{36D1C05C-8E28-4CD0-914C-D3448811D09B}" type="presParOf" srcId="{3F391572-C8D2-441B-BDFB-DCC710083CA3}" destId="{9806954E-A718-4C32-99D6-243048B42119}" srcOrd="4" destOrd="0" presId="urn:microsoft.com/office/officeart/2005/8/layout/vList2"/>
    <dgm:cxn modelId="{A8E7A514-61B6-4A40-AEA7-71D3E86BD1D5}" type="presParOf" srcId="{3F391572-C8D2-441B-BDFB-DCC710083CA3}" destId="{C00C15BF-6084-4048-8CDF-3C0B6411D172}" srcOrd="5" destOrd="0" presId="urn:microsoft.com/office/officeart/2005/8/layout/vList2"/>
    <dgm:cxn modelId="{1D06EA9A-8D19-47F4-9587-91512B8C22D8}" type="presParOf" srcId="{3F391572-C8D2-441B-BDFB-DCC710083CA3}" destId="{5703C038-FE60-40B2-ADCC-8D562949B022}" srcOrd="6" destOrd="0" presId="urn:microsoft.com/office/officeart/2005/8/layout/vList2"/>
    <dgm:cxn modelId="{ED453BC5-87F5-465E-B3A2-368047A2EBB0}" type="presParOf" srcId="{3F391572-C8D2-441B-BDFB-DCC710083CA3}" destId="{7BA7219F-A248-4CD9-A6E7-370F88C7C4DB}" srcOrd="7" destOrd="0" presId="urn:microsoft.com/office/officeart/2005/8/layout/vList2"/>
    <dgm:cxn modelId="{FFD8BF5D-F9CE-4E3B-AF34-D23BC71F53BF}" type="presParOf" srcId="{3F391572-C8D2-441B-BDFB-DCC710083CA3}" destId="{95F3911E-DFBA-4743-AF47-C7467AECD863}" srcOrd="8" destOrd="0" presId="urn:microsoft.com/office/officeart/2005/8/layout/vList2"/>
    <dgm:cxn modelId="{C916EB4D-9616-4DE1-A000-0F02B0E8F370}" type="presParOf" srcId="{3F391572-C8D2-441B-BDFB-DCC710083CA3}" destId="{20C74512-0D19-4E03-A9F7-DA295848EC79}" srcOrd="9" destOrd="0" presId="urn:microsoft.com/office/officeart/2005/8/layout/vList2"/>
    <dgm:cxn modelId="{0E929211-E455-4E27-94D2-83BD8FAB2698}" type="presParOf" srcId="{3F391572-C8D2-441B-BDFB-DCC710083CA3}" destId="{57F3CADE-105A-43F3-968E-1D8A46108408}" srcOrd="10" destOrd="0" presId="urn:microsoft.com/office/officeart/2005/8/layout/vList2"/>
    <dgm:cxn modelId="{AAD62798-FE85-438C-9639-5E63BFDA3DEE}" type="presParOf" srcId="{3F391572-C8D2-441B-BDFB-DCC710083CA3}" destId="{0C0F2E02-5A9D-4436-ABA5-F4F41A53E249}" srcOrd="11" destOrd="0" presId="urn:microsoft.com/office/officeart/2005/8/layout/vList2"/>
    <dgm:cxn modelId="{EBC81B3D-9537-4479-B945-70A3D6C75D24}" type="presParOf" srcId="{3F391572-C8D2-441B-BDFB-DCC710083CA3}" destId="{5C4CF54D-FDAD-425A-9C03-F6BBFD33F4B3}" srcOrd="12" destOrd="0" presId="urn:microsoft.com/office/officeart/2005/8/layout/vList2"/>
    <dgm:cxn modelId="{6D843243-9BB1-49C3-9829-261C6526565D}" type="presParOf" srcId="{3F391572-C8D2-441B-BDFB-DCC710083CA3}" destId="{8EACF58D-D602-4D10-A36F-EAB2BBB255C2}" srcOrd="13" destOrd="0" presId="urn:microsoft.com/office/officeart/2005/8/layout/vList2"/>
    <dgm:cxn modelId="{7148B9DC-682D-4DF3-A221-CC227BE60A55}" type="presParOf" srcId="{3F391572-C8D2-441B-BDFB-DCC710083CA3}" destId="{CFE68480-53B8-4DD6-A67C-ED0E2399942D}"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7DE2BF5-1D64-4560-B6BA-49C6A0D46B0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3DA3DDDB-E37A-4F3E-9C8B-CC10C7AE9B4C}">
      <dgm:prSet/>
      <dgm:spPr/>
      <dgm:t>
        <a:bodyPr/>
        <a:lstStyle/>
        <a:p>
          <a:r>
            <a:rPr lang="en-US" b="0" i="0" dirty="0"/>
            <a:t>Fully connected layers connect every neuron in one layer to every neuron in another layer. It is the same as a traditional multilayer perceptron neural network (MLP). The flattened matrix goes through a fully connected layer to classify the images.</a:t>
          </a:r>
          <a:endParaRPr lang="zh-CN" dirty="0"/>
        </a:p>
      </dgm:t>
    </dgm:pt>
    <dgm:pt modelId="{4F286AA0-B655-4384-9F40-64F0ADCAAD8F}" type="parTrans" cxnId="{3CBF20AE-BE69-4546-BA8F-E320D44D9240}">
      <dgm:prSet/>
      <dgm:spPr/>
      <dgm:t>
        <a:bodyPr/>
        <a:lstStyle/>
        <a:p>
          <a:endParaRPr lang="zh-CN" altLang="en-US"/>
        </a:p>
      </dgm:t>
    </dgm:pt>
    <dgm:pt modelId="{4B4DD6FB-0C4F-4EF8-847E-5CC763D9D2DC}" type="sibTrans" cxnId="{3CBF20AE-BE69-4546-BA8F-E320D44D9240}">
      <dgm:prSet/>
      <dgm:spPr/>
      <dgm:t>
        <a:bodyPr/>
        <a:lstStyle/>
        <a:p>
          <a:endParaRPr lang="zh-CN" altLang="en-US"/>
        </a:p>
      </dgm:t>
    </dgm:pt>
    <dgm:pt modelId="{9A4A25A6-75FA-40F1-99C5-D51DFDEBCC92}">
      <dgm:prSet/>
      <dgm:spPr/>
      <dgm:t>
        <a:bodyPr/>
        <a:lstStyle/>
        <a:p>
          <a:r>
            <a:rPr lang="en-US" b="0" i="0" dirty="0"/>
            <a:t>A typical CNN is not just the 3-layer structure mentioned above, but a multi-layer structure, such as the structure of LeNet-5</a:t>
          </a:r>
          <a:endParaRPr lang="zh-CN" dirty="0"/>
        </a:p>
      </dgm:t>
    </dgm:pt>
    <dgm:pt modelId="{E095E428-AC05-476A-B24B-6E56B51017A1}" type="parTrans" cxnId="{B40A4A69-CDEC-4F4A-B248-35BA7048056E}">
      <dgm:prSet/>
      <dgm:spPr/>
      <dgm:t>
        <a:bodyPr/>
        <a:lstStyle/>
        <a:p>
          <a:endParaRPr lang="zh-CN" altLang="en-US"/>
        </a:p>
      </dgm:t>
    </dgm:pt>
    <dgm:pt modelId="{F9B9BB8E-1288-4FC2-81C9-D3C664D773D2}" type="sibTrans" cxnId="{B40A4A69-CDEC-4F4A-B248-35BA7048056E}">
      <dgm:prSet/>
      <dgm:spPr/>
      <dgm:t>
        <a:bodyPr/>
        <a:lstStyle/>
        <a:p>
          <a:endParaRPr lang="zh-CN" altLang="en-US"/>
        </a:p>
      </dgm:t>
    </dgm:pt>
    <dgm:pt modelId="{A63BC6A1-98F1-4210-BF32-67AA604E5385}" type="pres">
      <dgm:prSet presAssocID="{17DE2BF5-1D64-4560-B6BA-49C6A0D46B09}" presName="linear" presStyleCnt="0">
        <dgm:presLayoutVars>
          <dgm:animLvl val="lvl"/>
          <dgm:resizeHandles val="exact"/>
        </dgm:presLayoutVars>
      </dgm:prSet>
      <dgm:spPr/>
    </dgm:pt>
    <dgm:pt modelId="{9A146804-FDDC-402E-B99B-DA9FBB5F4C4B}" type="pres">
      <dgm:prSet presAssocID="{3DA3DDDB-E37A-4F3E-9C8B-CC10C7AE9B4C}" presName="parentText" presStyleLbl="node1" presStyleIdx="0" presStyleCnt="2">
        <dgm:presLayoutVars>
          <dgm:chMax val="0"/>
          <dgm:bulletEnabled val="1"/>
        </dgm:presLayoutVars>
      </dgm:prSet>
      <dgm:spPr/>
    </dgm:pt>
    <dgm:pt modelId="{1F804FE0-180F-4A2B-9D1F-4A798FFFEE8C}" type="pres">
      <dgm:prSet presAssocID="{4B4DD6FB-0C4F-4EF8-847E-5CC763D9D2DC}" presName="spacer" presStyleCnt="0"/>
      <dgm:spPr/>
    </dgm:pt>
    <dgm:pt modelId="{2E38EB46-689E-48B8-8895-452C413E7977}" type="pres">
      <dgm:prSet presAssocID="{9A4A25A6-75FA-40F1-99C5-D51DFDEBCC92}" presName="parentText" presStyleLbl="node1" presStyleIdx="1" presStyleCnt="2">
        <dgm:presLayoutVars>
          <dgm:chMax val="0"/>
          <dgm:bulletEnabled val="1"/>
        </dgm:presLayoutVars>
      </dgm:prSet>
      <dgm:spPr/>
    </dgm:pt>
  </dgm:ptLst>
  <dgm:cxnLst>
    <dgm:cxn modelId="{ACE83429-6687-4781-8AB5-6AFAAC0E27E5}" type="presOf" srcId="{17DE2BF5-1D64-4560-B6BA-49C6A0D46B09}" destId="{A63BC6A1-98F1-4210-BF32-67AA604E5385}" srcOrd="0" destOrd="0" presId="urn:microsoft.com/office/officeart/2005/8/layout/vList2"/>
    <dgm:cxn modelId="{7A05DA60-1CDC-441F-9E86-29A8AD75CEA5}" type="presOf" srcId="{3DA3DDDB-E37A-4F3E-9C8B-CC10C7AE9B4C}" destId="{9A146804-FDDC-402E-B99B-DA9FBB5F4C4B}" srcOrd="0" destOrd="0" presId="urn:microsoft.com/office/officeart/2005/8/layout/vList2"/>
    <dgm:cxn modelId="{B40A4A69-CDEC-4F4A-B248-35BA7048056E}" srcId="{17DE2BF5-1D64-4560-B6BA-49C6A0D46B09}" destId="{9A4A25A6-75FA-40F1-99C5-D51DFDEBCC92}" srcOrd="1" destOrd="0" parTransId="{E095E428-AC05-476A-B24B-6E56B51017A1}" sibTransId="{F9B9BB8E-1288-4FC2-81C9-D3C664D773D2}"/>
    <dgm:cxn modelId="{32914C80-0B14-4A84-BF68-CFAE70654B4B}" type="presOf" srcId="{9A4A25A6-75FA-40F1-99C5-D51DFDEBCC92}" destId="{2E38EB46-689E-48B8-8895-452C413E7977}" srcOrd="0" destOrd="0" presId="urn:microsoft.com/office/officeart/2005/8/layout/vList2"/>
    <dgm:cxn modelId="{3CBF20AE-BE69-4546-BA8F-E320D44D9240}" srcId="{17DE2BF5-1D64-4560-B6BA-49C6A0D46B09}" destId="{3DA3DDDB-E37A-4F3E-9C8B-CC10C7AE9B4C}" srcOrd="0" destOrd="0" parTransId="{4F286AA0-B655-4384-9F40-64F0ADCAAD8F}" sibTransId="{4B4DD6FB-0C4F-4EF8-847E-5CC763D9D2DC}"/>
    <dgm:cxn modelId="{2EA0C75B-DB5E-49B0-9FC6-D0F3D0BA4760}" type="presParOf" srcId="{A63BC6A1-98F1-4210-BF32-67AA604E5385}" destId="{9A146804-FDDC-402E-B99B-DA9FBB5F4C4B}" srcOrd="0" destOrd="0" presId="urn:microsoft.com/office/officeart/2005/8/layout/vList2"/>
    <dgm:cxn modelId="{A4A944ED-C2EA-41D0-B2AE-29F6863026B5}" type="presParOf" srcId="{A63BC6A1-98F1-4210-BF32-67AA604E5385}" destId="{1F804FE0-180F-4A2B-9D1F-4A798FFFEE8C}" srcOrd="1" destOrd="0" presId="urn:microsoft.com/office/officeart/2005/8/layout/vList2"/>
    <dgm:cxn modelId="{237866C4-EAF6-482F-B131-5064F05EEE29}" type="presParOf" srcId="{A63BC6A1-98F1-4210-BF32-67AA604E5385}" destId="{2E38EB46-689E-48B8-8895-452C413E797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9B5EF7E6-F361-459E-9C8F-EA72F6B1FB6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C132F4EE-2562-4BA9-942F-A45C2A85E357}">
      <dgm:prSet/>
      <dgm:spPr/>
      <dgm:t>
        <a:bodyPr/>
        <a:lstStyle/>
        <a:p>
          <a:r>
            <a:rPr lang="en-US"/>
            <a:t>TensorFlow is a free and open-source software library for machine learning and artificial intelligence. It can be used across a range of tasks but has a particular focus on the training and inference of deep neural networks.</a:t>
          </a:r>
          <a:endParaRPr lang="zh-CN"/>
        </a:p>
      </dgm:t>
    </dgm:pt>
    <dgm:pt modelId="{A3A69BA4-0CE2-4602-9FCD-4DED83127AAE}" type="parTrans" cxnId="{7BD1A6AC-4095-45FF-8727-D9AE502A09FC}">
      <dgm:prSet/>
      <dgm:spPr/>
      <dgm:t>
        <a:bodyPr/>
        <a:lstStyle/>
        <a:p>
          <a:endParaRPr lang="zh-CN" altLang="en-US"/>
        </a:p>
      </dgm:t>
    </dgm:pt>
    <dgm:pt modelId="{5078E8F8-2849-4B45-873F-30D74011C366}" type="sibTrans" cxnId="{7BD1A6AC-4095-45FF-8727-D9AE502A09FC}">
      <dgm:prSet/>
      <dgm:spPr/>
      <dgm:t>
        <a:bodyPr/>
        <a:lstStyle/>
        <a:p>
          <a:endParaRPr lang="zh-CN" altLang="en-US"/>
        </a:p>
      </dgm:t>
    </dgm:pt>
    <dgm:pt modelId="{0421153C-499D-441B-B297-D8F5655DFAFC}">
      <dgm:prSet/>
      <dgm:spPr/>
      <dgm:t>
        <a:bodyPr/>
        <a:lstStyle/>
        <a:p>
          <a:r>
            <a:rPr lang="en-US"/>
            <a:t>TensorFlow was developed by the Google Brain team for internal Google use in research and production. Google released the updated version of TensorFlow, named TensorFlow 2.0, in September 2019.</a:t>
          </a:r>
          <a:endParaRPr lang="zh-CN"/>
        </a:p>
      </dgm:t>
    </dgm:pt>
    <dgm:pt modelId="{B3F9A14A-3CAB-45D3-8917-8CD1042B6C44}" type="parTrans" cxnId="{387ACF87-C84C-4394-9ECA-EE81DA69FF48}">
      <dgm:prSet/>
      <dgm:spPr/>
      <dgm:t>
        <a:bodyPr/>
        <a:lstStyle/>
        <a:p>
          <a:endParaRPr lang="zh-CN" altLang="en-US"/>
        </a:p>
      </dgm:t>
    </dgm:pt>
    <dgm:pt modelId="{4A86B9F1-D7A9-42C0-8529-1EA40A882EE2}" type="sibTrans" cxnId="{387ACF87-C84C-4394-9ECA-EE81DA69FF48}">
      <dgm:prSet/>
      <dgm:spPr/>
      <dgm:t>
        <a:bodyPr/>
        <a:lstStyle/>
        <a:p>
          <a:endParaRPr lang="zh-CN" altLang="en-US"/>
        </a:p>
      </dgm:t>
    </dgm:pt>
    <dgm:pt modelId="{66FD2D78-30DC-476E-8E55-3851A6F5C3A5}">
      <dgm:prSet/>
      <dgm:spPr/>
      <dgm:t>
        <a:bodyPr/>
        <a:lstStyle/>
        <a:p>
          <a:r>
            <a:rPr lang="en-US" dirty="0"/>
            <a:t>TensorFlow can be used in a wide variety of programming languages, most notably Python, as well as </a:t>
          </a:r>
          <a:r>
            <a:rPr lang="en-US" dirty="0" err="1"/>
            <a:t>Javascript</a:t>
          </a:r>
          <a:r>
            <a:rPr lang="en-US" dirty="0"/>
            <a:t>, C++, and Java. This flexibility lends itself to a range of applications in many different sectors.</a:t>
          </a:r>
          <a:endParaRPr lang="zh-CN" dirty="0"/>
        </a:p>
      </dgm:t>
    </dgm:pt>
    <dgm:pt modelId="{178984D2-D9A9-4658-ABD7-72C930D27796}" type="parTrans" cxnId="{CA87C8CF-0291-40F1-B883-139352E6927B}">
      <dgm:prSet/>
      <dgm:spPr/>
      <dgm:t>
        <a:bodyPr/>
        <a:lstStyle/>
        <a:p>
          <a:endParaRPr lang="zh-CN" altLang="en-US"/>
        </a:p>
      </dgm:t>
    </dgm:pt>
    <dgm:pt modelId="{031974FE-A7A5-4C7A-BCEC-2FA794FAD108}" type="sibTrans" cxnId="{CA87C8CF-0291-40F1-B883-139352E6927B}">
      <dgm:prSet/>
      <dgm:spPr/>
      <dgm:t>
        <a:bodyPr/>
        <a:lstStyle/>
        <a:p>
          <a:endParaRPr lang="zh-CN" altLang="en-US"/>
        </a:p>
      </dgm:t>
    </dgm:pt>
    <dgm:pt modelId="{791BA68F-32D8-460A-9D80-8C9810C73B4D}">
      <dgm:prSet/>
      <dgm:spPr/>
      <dgm:t>
        <a:bodyPr/>
        <a:lstStyle/>
        <a:p>
          <a:r>
            <a:rPr lang="en-US"/>
            <a:t>In our system, we will use the TensorFlow library and python to implement our system.</a:t>
          </a:r>
          <a:endParaRPr lang="zh-CN"/>
        </a:p>
      </dgm:t>
    </dgm:pt>
    <dgm:pt modelId="{70AAEF70-5C28-4CCF-BAB1-C5F8F8F87504}" type="parTrans" cxnId="{C1B50D62-E402-4DD4-ABC6-07A353261FC3}">
      <dgm:prSet/>
      <dgm:spPr/>
      <dgm:t>
        <a:bodyPr/>
        <a:lstStyle/>
        <a:p>
          <a:endParaRPr lang="zh-CN" altLang="en-US"/>
        </a:p>
      </dgm:t>
    </dgm:pt>
    <dgm:pt modelId="{F7CE01D0-A7D3-46C4-B0DC-D483EE89E637}" type="sibTrans" cxnId="{C1B50D62-E402-4DD4-ABC6-07A353261FC3}">
      <dgm:prSet/>
      <dgm:spPr/>
      <dgm:t>
        <a:bodyPr/>
        <a:lstStyle/>
        <a:p>
          <a:endParaRPr lang="zh-CN" altLang="en-US"/>
        </a:p>
      </dgm:t>
    </dgm:pt>
    <dgm:pt modelId="{E9A17725-47B5-4DCA-9F80-7330664791F5}" type="pres">
      <dgm:prSet presAssocID="{9B5EF7E6-F361-459E-9C8F-EA72F6B1FB6B}" presName="linear" presStyleCnt="0">
        <dgm:presLayoutVars>
          <dgm:animLvl val="lvl"/>
          <dgm:resizeHandles val="exact"/>
        </dgm:presLayoutVars>
      </dgm:prSet>
      <dgm:spPr/>
    </dgm:pt>
    <dgm:pt modelId="{07B01820-0CBC-48B8-9E62-30A7289BD599}" type="pres">
      <dgm:prSet presAssocID="{C132F4EE-2562-4BA9-942F-A45C2A85E357}" presName="parentText" presStyleLbl="node1" presStyleIdx="0" presStyleCnt="4">
        <dgm:presLayoutVars>
          <dgm:chMax val="0"/>
          <dgm:bulletEnabled val="1"/>
        </dgm:presLayoutVars>
      </dgm:prSet>
      <dgm:spPr/>
    </dgm:pt>
    <dgm:pt modelId="{4C8CE539-A945-4712-96E0-99FDE1497E63}" type="pres">
      <dgm:prSet presAssocID="{5078E8F8-2849-4B45-873F-30D74011C366}" presName="spacer" presStyleCnt="0"/>
      <dgm:spPr/>
    </dgm:pt>
    <dgm:pt modelId="{1B1EDCEF-B804-4E15-81F2-BA1E53356342}" type="pres">
      <dgm:prSet presAssocID="{0421153C-499D-441B-B297-D8F5655DFAFC}" presName="parentText" presStyleLbl="node1" presStyleIdx="1" presStyleCnt="4">
        <dgm:presLayoutVars>
          <dgm:chMax val="0"/>
          <dgm:bulletEnabled val="1"/>
        </dgm:presLayoutVars>
      </dgm:prSet>
      <dgm:spPr/>
    </dgm:pt>
    <dgm:pt modelId="{806BD6D2-CFBB-4496-8DED-5F2F8C02550F}" type="pres">
      <dgm:prSet presAssocID="{4A86B9F1-D7A9-42C0-8529-1EA40A882EE2}" presName="spacer" presStyleCnt="0"/>
      <dgm:spPr/>
    </dgm:pt>
    <dgm:pt modelId="{9677DE30-83C7-4149-A922-29614ABF340D}" type="pres">
      <dgm:prSet presAssocID="{66FD2D78-30DC-476E-8E55-3851A6F5C3A5}" presName="parentText" presStyleLbl="node1" presStyleIdx="2" presStyleCnt="4">
        <dgm:presLayoutVars>
          <dgm:chMax val="0"/>
          <dgm:bulletEnabled val="1"/>
        </dgm:presLayoutVars>
      </dgm:prSet>
      <dgm:spPr/>
    </dgm:pt>
    <dgm:pt modelId="{0A0C4BF2-2B10-49C6-9AC3-A104FD2AF8F4}" type="pres">
      <dgm:prSet presAssocID="{031974FE-A7A5-4C7A-BCEC-2FA794FAD108}" presName="spacer" presStyleCnt="0"/>
      <dgm:spPr/>
    </dgm:pt>
    <dgm:pt modelId="{1C1464B5-2C6D-40EA-85DC-79D2401DC390}" type="pres">
      <dgm:prSet presAssocID="{791BA68F-32D8-460A-9D80-8C9810C73B4D}" presName="parentText" presStyleLbl="node1" presStyleIdx="3" presStyleCnt="4">
        <dgm:presLayoutVars>
          <dgm:chMax val="0"/>
          <dgm:bulletEnabled val="1"/>
        </dgm:presLayoutVars>
      </dgm:prSet>
      <dgm:spPr/>
    </dgm:pt>
  </dgm:ptLst>
  <dgm:cxnLst>
    <dgm:cxn modelId="{C1B50D62-E402-4DD4-ABC6-07A353261FC3}" srcId="{9B5EF7E6-F361-459E-9C8F-EA72F6B1FB6B}" destId="{791BA68F-32D8-460A-9D80-8C9810C73B4D}" srcOrd="3" destOrd="0" parTransId="{70AAEF70-5C28-4CCF-BAB1-C5F8F8F87504}" sibTransId="{F7CE01D0-A7D3-46C4-B0DC-D483EE89E637}"/>
    <dgm:cxn modelId="{A0E5EA44-FE93-421E-BF48-3B2620335496}" type="presOf" srcId="{0421153C-499D-441B-B297-D8F5655DFAFC}" destId="{1B1EDCEF-B804-4E15-81F2-BA1E53356342}" srcOrd="0" destOrd="0" presId="urn:microsoft.com/office/officeart/2005/8/layout/vList2"/>
    <dgm:cxn modelId="{13F5A647-DDCB-43EC-B567-D82CCFA34373}" type="presOf" srcId="{C132F4EE-2562-4BA9-942F-A45C2A85E357}" destId="{07B01820-0CBC-48B8-9E62-30A7289BD599}" srcOrd="0" destOrd="0" presId="urn:microsoft.com/office/officeart/2005/8/layout/vList2"/>
    <dgm:cxn modelId="{387ACF87-C84C-4394-9ECA-EE81DA69FF48}" srcId="{9B5EF7E6-F361-459E-9C8F-EA72F6B1FB6B}" destId="{0421153C-499D-441B-B297-D8F5655DFAFC}" srcOrd="1" destOrd="0" parTransId="{B3F9A14A-3CAB-45D3-8917-8CD1042B6C44}" sibTransId="{4A86B9F1-D7A9-42C0-8529-1EA40A882EE2}"/>
    <dgm:cxn modelId="{7BD1A6AC-4095-45FF-8727-D9AE502A09FC}" srcId="{9B5EF7E6-F361-459E-9C8F-EA72F6B1FB6B}" destId="{C132F4EE-2562-4BA9-942F-A45C2A85E357}" srcOrd="0" destOrd="0" parTransId="{A3A69BA4-0CE2-4602-9FCD-4DED83127AAE}" sibTransId="{5078E8F8-2849-4B45-873F-30D74011C366}"/>
    <dgm:cxn modelId="{60196FB8-13D7-42D7-97A7-9BA7F71605C2}" type="presOf" srcId="{791BA68F-32D8-460A-9D80-8C9810C73B4D}" destId="{1C1464B5-2C6D-40EA-85DC-79D2401DC390}" srcOrd="0" destOrd="0" presId="urn:microsoft.com/office/officeart/2005/8/layout/vList2"/>
    <dgm:cxn modelId="{659D5EBD-D6BA-481A-B0D4-2D70F690C695}" type="presOf" srcId="{9B5EF7E6-F361-459E-9C8F-EA72F6B1FB6B}" destId="{E9A17725-47B5-4DCA-9F80-7330664791F5}" srcOrd="0" destOrd="0" presId="urn:microsoft.com/office/officeart/2005/8/layout/vList2"/>
    <dgm:cxn modelId="{CA87C8CF-0291-40F1-B883-139352E6927B}" srcId="{9B5EF7E6-F361-459E-9C8F-EA72F6B1FB6B}" destId="{66FD2D78-30DC-476E-8E55-3851A6F5C3A5}" srcOrd="2" destOrd="0" parTransId="{178984D2-D9A9-4658-ABD7-72C930D27796}" sibTransId="{031974FE-A7A5-4C7A-BCEC-2FA794FAD108}"/>
    <dgm:cxn modelId="{70291CEB-F9E6-495C-B480-7D90894223D0}" type="presOf" srcId="{66FD2D78-30DC-476E-8E55-3851A6F5C3A5}" destId="{9677DE30-83C7-4149-A922-29614ABF340D}" srcOrd="0" destOrd="0" presId="urn:microsoft.com/office/officeart/2005/8/layout/vList2"/>
    <dgm:cxn modelId="{ECDAA356-6804-4D4E-8E5E-B985F9AA6881}" type="presParOf" srcId="{E9A17725-47B5-4DCA-9F80-7330664791F5}" destId="{07B01820-0CBC-48B8-9E62-30A7289BD599}" srcOrd="0" destOrd="0" presId="urn:microsoft.com/office/officeart/2005/8/layout/vList2"/>
    <dgm:cxn modelId="{499D34A8-C0F1-4CE8-BE14-A3195B88615A}" type="presParOf" srcId="{E9A17725-47B5-4DCA-9F80-7330664791F5}" destId="{4C8CE539-A945-4712-96E0-99FDE1497E63}" srcOrd="1" destOrd="0" presId="urn:microsoft.com/office/officeart/2005/8/layout/vList2"/>
    <dgm:cxn modelId="{00E5F567-0A5A-4F5C-8A2F-ED74618AEC83}" type="presParOf" srcId="{E9A17725-47B5-4DCA-9F80-7330664791F5}" destId="{1B1EDCEF-B804-4E15-81F2-BA1E53356342}" srcOrd="2" destOrd="0" presId="urn:microsoft.com/office/officeart/2005/8/layout/vList2"/>
    <dgm:cxn modelId="{4508B864-757E-4A16-B52C-6D04C5A90865}" type="presParOf" srcId="{E9A17725-47B5-4DCA-9F80-7330664791F5}" destId="{806BD6D2-CFBB-4496-8DED-5F2F8C02550F}" srcOrd="3" destOrd="0" presId="urn:microsoft.com/office/officeart/2005/8/layout/vList2"/>
    <dgm:cxn modelId="{90CD66A0-41E9-49EC-9763-D1389FF08070}" type="presParOf" srcId="{E9A17725-47B5-4DCA-9F80-7330664791F5}" destId="{9677DE30-83C7-4149-A922-29614ABF340D}" srcOrd="4" destOrd="0" presId="urn:microsoft.com/office/officeart/2005/8/layout/vList2"/>
    <dgm:cxn modelId="{22F8BF55-257E-4AAF-A65E-E59BB883D41E}" type="presParOf" srcId="{E9A17725-47B5-4DCA-9F80-7330664791F5}" destId="{0A0C4BF2-2B10-49C6-9AC3-A104FD2AF8F4}" srcOrd="5" destOrd="0" presId="urn:microsoft.com/office/officeart/2005/8/layout/vList2"/>
    <dgm:cxn modelId="{A5D50068-2140-4D7A-9868-50F472BDECB7}" type="presParOf" srcId="{E9A17725-47B5-4DCA-9F80-7330664791F5}" destId="{1C1464B5-2C6D-40EA-85DC-79D2401DC390}"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37824FB-F87B-4D57-94A4-54F3B65BF3D2}" type="doc">
      <dgm:prSet loTypeId="urn:microsoft.com/office/officeart/2005/8/layout/hProcess9" loCatId="process" qsTypeId="urn:microsoft.com/office/officeart/2005/8/quickstyle/simple1" qsCatId="simple" csTypeId="urn:microsoft.com/office/officeart/2005/8/colors/accent1_2" csCatId="accent1"/>
      <dgm:spPr/>
      <dgm:t>
        <a:bodyPr/>
        <a:lstStyle/>
        <a:p>
          <a:endParaRPr lang="zh-CN" altLang="en-US"/>
        </a:p>
      </dgm:t>
    </dgm:pt>
    <dgm:pt modelId="{EA362B2C-9C25-4358-AD86-664EB1460978}">
      <dgm:prSet/>
      <dgm:spPr/>
      <dgm:t>
        <a:bodyPr/>
        <a:lstStyle/>
        <a:p>
          <a:r>
            <a:rPr lang="en-US"/>
            <a:t>Data set</a:t>
          </a:r>
          <a:endParaRPr lang="zh-CN"/>
        </a:p>
      </dgm:t>
    </dgm:pt>
    <dgm:pt modelId="{4FD578E7-CDB3-4756-8629-44CF62230880}" type="parTrans" cxnId="{7229748D-2618-46C1-AD8F-F572C9717694}">
      <dgm:prSet/>
      <dgm:spPr/>
      <dgm:t>
        <a:bodyPr/>
        <a:lstStyle/>
        <a:p>
          <a:endParaRPr lang="zh-CN" altLang="en-US"/>
        </a:p>
      </dgm:t>
    </dgm:pt>
    <dgm:pt modelId="{BDB90EE6-EA2B-4D49-B138-04AF5E4ECBE5}" type="sibTrans" cxnId="{7229748D-2618-46C1-AD8F-F572C9717694}">
      <dgm:prSet/>
      <dgm:spPr/>
      <dgm:t>
        <a:bodyPr/>
        <a:lstStyle/>
        <a:p>
          <a:endParaRPr lang="zh-CN" altLang="en-US"/>
        </a:p>
      </dgm:t>
    </dgm:pt>
    <dgm:pt modelId="{159A8082-6AEC-4F21-9C1C-18C19FFB93B1}">
      <dgm:prSet/>
      <dgm:spPr/>
      <dgm:t>
        <a:bodyPr/>
        <a:lstStyle/>
        <a:p>
          <a:r>
            <a:rPr lang="en-US"/>
            <a:t>Training</a:t>
          </a:r>
          <a:endParaRPr lang="zh-CN"/>
        </a:p>
      </dgm:t>
    </dgm:pt>
    <dgm:pt modelId="{1F8D1DD4-8DCA-44C6-82FB-EE421994B2B6}" type="parTrans" cxnId="{3CEDA49B-28A3-40AA-AB83-1E7D1EFEFA33}">
      <dgm:prSet/>
      <dgm:spPr/>
      <dgm:t>
        <a:bodyPr/>
        <a:lstStyle/>
        <a:p>
          <a:endParaRPr lang="zh-CN" altLang="en-US"/>
        </a:p>
      </dgm:t>
    </dgm:pt>
    <dgm:pt modelId="{22B8B646-9FFD-463B-BF9C-AFD5B78D3132}" type="sibTrans" cxnId="{3CEDA49B-28A3-40AA-AB83-1E7D1EFEFA33}">
      <dgm:prSet/>
      <dgm:spPr/>
      <dgm:t>
        <a:bodyPr/>
        <a:lstStyle/>
        <a:p>
          <a:endParaRPr lang="zh-CN" altLang="en-US"/>
        </a:p>
      </dgm:t>
    </dgm:pt>
    <dgm:pt modelId="{5EAD7F4E-6C44-487F-AEEA-EDF2048087F5}">
      <dgm:prSet/>
      <dgm:spPr/>
      <dgm:t>
        <a:bodyPr/>
        <a:lstStyle/>
        <a:p>
          <a:r>
            <a:rPr lang="en-US"/>
            <a:t>Testing</a:t>
          </a:r>
          <a:endParaRPr lang="zh-CN"/>
        </a:p>
      </dgm:t>
    </dgm:pt>
    <dgm:pt modelId="{7CAB3BB5-7A02-46B2-ACDA-5E653CCAD762}" type="parTrans" cxnId="{6CFEEA2B-7056-4D86-B731-E83B467555CD}">
      <dgm:prSet/>
      <dgm:spPr/>
      <dgm:t>
        <a:bodyPr/>
        <a:lstStyle/>
        <a:p>
          <a:endParaRPr lang="zh-CN" altLang="en-US"/>
        </a:p>
      </dgm:t>
    </dgm:pt>
    <dgm:pt modelId="{097E52B7-150D-4DFE-88AA-819EC3AC1CCE}" type="sibTrans" cxnId="{6CFEEA2B-7056-4D86-B731-E83B467555CD}">
      <dgm:prSet/>
      <dgm:spPr/>
      <dgm:t>
        <a:bodyPr/>
        <a:lstStyle/>
        <a:p>
          <a:endParaRPr lang="zh-CN" altLang="en-US"/>
        </a:p>
      </dgm:t>
    </dgm:pt>
    <dgm:pt modelId="{C7EB8FE2-F698-470C-AF15-730FA710B944}">
      <dgm:prSet/>
      <dgm:spPr/>
      <dgm:t>
        <a:bodyPr/>
        <a:lstStyle/>
        <a:p>
          <a:r>
            <a:rPr lang="en-US"/>
            <a:t>Preprocessing</a:t>
          </a:r>
          <a:endParaRPr lang="zh-CN"/>
        </a:p>
      </dgm:t>
    </dgm:pt>
    <dgm:pt modelId="{F779EDB0-AE5F-4FEF-8BB1-6308F20AB9AE}" type="parTrans" cxnId="{742E25A5-E1AB-4F88-81E5-FDC20B66E6CA}">
      <dgm:prSet/>
      <dgm:spPr/>
      <dgm:t>
        <a:bodyPr/>
        <a:lstStyle/>
        <a:p>
          <a:endParaRPr lang="zh-CN" altLang="en-US"/>
        </a:p>
      </dgm:t>
    </dgm:pt>
    <dgm:pt modelId="{C05186D8-578C-4A4B-AE8B-996D943F5796}" type="sibTrans" cxnId="{742E25A5-E1AB-4F88-81E5-FDC20B66E6CA}">
      <dgm:prSet/>
      <dgm:spPr/>
      <dgm:t>
        <a:bodyPr/>
        <a:lstStyle/>
        <a:p>
          <a:endParaRPr lang="zh-CN" altLang="en-US"/>
        </a:p>
      </dgm:t>
    </dgm:pt>
    <dgm:pt modelId="{EB9545D7-31E8-4B3E-BD09-E27F336C2B68}">
      <dgm:prSet/>
      <dgm:spPr/>
      <dgm:t>
        <a:bodyPr/>
        <a:lstStyle/>
        <a:p>
          <a:r>
            <a:rPr lang="en-US"/>
            <a:t>Locating</a:t>
          </a:r>
          <a:endParaRPr lang="zh-CN"/>
        </a:p>
      </dgm:t>
    </dgm:pt>
    <dgm:pt modelId="{1B84C6C2-851F-4DAD-A912-072B7E6BBBA6}" type="parTrans" cxnId="{1C853175-122F-43F3-BED6-4AE8A2A302C2}">
      <dgm:prSet/>
      <dgm:spPr/>
      <dgm:t>
        <a:bodyPr/>
        <a:lstStyle/>
        <a:p>
          <a:endParaRPr lang="zh-CN" altLang="en-US"/>
        </a:p>
      </dgm:t>
    </dgm:pt>
    <dgm:pt modelId="{339CAA81-BF63-41CA-8381-D566E7279427}" type="sibTrans" cxnId="{1C853175-122F-43F3-BED6-4AE8A2A302C2}">
      <dgm:prSet/>
      <dgm:spPr/>
      <dgm:t>
        <a:bodyPr/>
        <a:lstStyle/>
        <a:p>
          <a:endParaRPr lang="zh-CN" altLang="en-US"/>
        </a:p>
      </dgm:t>
    </dgm:pt>
    <dgm:pt modelId="{56987C76-55A8-4404-A15D-CE097335FC69}">
      <dgm:prSet/>
      <dgm:spPr/>
      <dgm:t>
        <a:bodyPr/>
        <a:lstStyle/>
        <a:p>
          <a:r>
            <a:rPr lang="en-US"/>
            <a:t>recognition</a:t>
          </a:r>
          <a:endParaRPr lang="zh-CN"/>
        </a:p>
      </dgm:t>
    </dgm:pt>
    <dgm:pt modelId="{0FF195EB-F5E9-48DE-AECD-A161AC1FD06F}" type="parTrans" cxnId="{90492760-2FB7-4E9B-8101-31E4E89C7449}">
      <dgm:prSet/>
      <dgm:spPr/>
      <dgm:t>
        <a:bodyPr/>
        <a:lstStyle/>
        <a:p>
          <a:endParaRPr lang="zh-CN" altLang="en-US"/>
        </a:p>
      </dgm:t>
    </dgm:pt>
    <dgm:pt modelId="{AFD2D27D-808B-49C6-A9CC-3536FEE7215B}" type="sibTrans" cxnId="{90492760-2FB7-4E9B-8101-31E4E89C7449}">
      <dgm:prSet/>
      <dgm:spPr/>
      <dgm:t>
        <a:bodyPr/>
        <a:lstStyle/>
        <a:p>
          <a:endParaRPr lang="zh-CN" altLang="en-US"/>
        </a:p>
      </dgm:t>
    </dgm:pt>
    <dgm:pt modelId="{DA5A8A56-BE2B-49CA-BC35-D69D06E538B8}" type="pres">
      <dgm:prSet presAssocID="{037824FB-F87B-4D57-94A4-54F3B65BF3D2}" presName="CompostProcess" presStyleCnt="0">
        <dgm:presLayoutVars>
          <dgm:dir/>
          <dgm:resizeHandles val="exact"/>
        </dgm:presLayoutVars>
      </dgm:prSet>
      <dgm:spPr/>
    </dgm:pt>
    <dgm:pt modelId="{BF667C01-EC91-48A7-B75A-B5105B0C2D88}" type="pres">
      <dgm:prSet presAssocID="{037824FB-F87B-4D57-94A4-54F3B65BF3D2}" presName="arrow" presStyleLbl="bgShp" presStyleIdx="0" presStyleCnt="1"/>
      <dgm:spPr/>
    </dgm:pt>
    <dgm:pt modelId="{BB096927-B543-4C64-97FB-06DCAB21296C}" type="pres">
      <dgm:prSet presAssocID="{037824FB-F87B-4D57-94A4-54F3B65BF3D2}" presName="linearProcess" presStyleCnt="0"/>
      <dgm:spPr/>
    </dgm:pt>
    <dgm:pt modelId="{4421198F-1F80-473D-8F69-DB20DE6329D5}" type="pres">
      <dgm:prSet presAssocID="{EA362B2C-9C25-4358-AD86-664EB1460978}" presName="textNode" presStyleLbl="node1" presStyleIdx="0" presStyleCnt="6">
        <dgm:presLayoutVars>
          <dgm:bulletEnabled val="1"/>
        </dgm:presLayoutVars>
      </dgm:prSet>
      <dgm:spPr/>
    </dgm:pt>
    <dgm:pt modelId="{66BB3C17-AD8C-4031-9064-ECA9C323C666}" type="pres">
      <dgm:prSet presAssocID="{BDB90EE6-EA2B-4D49-B138-04AF5E4ECBE5}" presName="sibTrans" presStyleCnt="0"/>
      <dgm:spPr/>
    </dgm:pt>
    <dgm:pt modelId="{2C75364A-1E1A-490D-8989-DD8B1C84D842}" type="pres">
      <dgm:prSet presAssocID="{159A8082-6AEC-4F21-9C1C-18C19FFB93B1}" presName="textNode" presStyleLbl="node1" presStyleIdx="1" presStyleCnt="6">
        <dgm:presLayoutVars>
          <dgm:bulletEnabled val="1"/>
        </dgm:presLayoutVars>
      </dgm:prSet>
      <dgm:spPr/>
    </dgm:pt>
    <dgm:pt modelId="{A5BB3483-9888-4D23-A84A-6F7F56CC9958}" type="pres">
      <dgm:prSet presAssocID="{22B8B646-9FFD-463B-BF9C-AFD5B78D3132}" presName="sibTrans" presStyleCnt="0"/>
      <dgm:spPr/>
    </dgm:pt>
    <dgm:pt modelId="{29551D82-5C0B-4382-A073-D042DF306A13}" type="pres">
      <dgm:prSet presAssocID="{5EAD7F4E-6C44-487F-AEEA-EDF2048087F5}" presName="textNode" presStyleLbl="node1" presStyleIdx="2" presStyleCnt="6">
        <dgm:presLayoutVars>
          <dgm:bulletEnabled val="1"/>
        </dgm:presLayoutVars>
      </dgm:prSet>
      <dgm:spPr/>
    </dgm:pt>
    <dgm:pt modelId="{C99D9B0B-027D-41FC-8C41-A942DF0E7889}" type="pres">
      <dgm:prSet presAssocID="{097E52B7-150D-4DFE-88AA-819EC3AC1CCE}" presName="sibTrans" presStyleCnt="0"/>
      <dgm:spPr/>
    </dgm:pt>
    <dgm:pt modelId="{C9D3DF22-8DF3-4C9D-ACF9-668EC62A4C84}" type="pres">
      <dgm:prSet presAssocID="{C7EB8FE2-F698-470C-AF15-730FA710B944}" presName="textNode" presStyleLbl="node1" presStyleIdx="3" presStyleCnt="6">
        <dgm:presLayoutVars>
          <dgm:bulletEnabled val="1"/>
        </dgm:presLayoutVars>
      </dgm:prSet>
      <dgm:spPr/>
    </dgm:pt>
    <dgm:pt modelId="{A1B5ACDC-5E9D-4734-99F5-D0F4ED32E98E}" type="pres">
      <dgm:prSet presAssocID="{C05186D8-578C-4A4B-AE8B-996D943F5796}" presName="sibTrans" presStyleCnt="0"/>
      <dgm:spPr/>
    </dgm:pt>
    <dgm:pt modelId="{7C45EEC2-BED7-4E4C-870D-C0DF84C8971C}" type="pres">
      <dgm:prSet presAssocID="{EB9545D7-31E8-4B3E-BD09-E27F336C2B68}" presName="textNode" presStyleLbl="node1" presStyleIdx="4" presStyleCnt="6">
        <dgm:presLayoutVars>
          <dgm:bulletEnabled val="1"/>
        </dgm:presLayoutVars>
      </dgm:prSet>
      <dgm:spPr/>
    </dgm:pt>
    <dgm:pt modelId="{71B0E541-91D1-4906-8420-E9D1DE5E558C}" type="pres">
      <dgm:prSet presAssocID="{339CAA81-BF63-41CA-8381-D566E7279427}" presName="sibTrans" presStyleCnt="0"/>
      <dgm:spPr/>
    </dgm:pt>
    <dgm:pt modelId="{19CD15BD-34A5-4AB7-9464-C7D5AD4517F1}" type="pres">
      <dgm:prSet presAssocID="{56987C76-55A8-4404-A15D-CE097335FC69}" presName="textNode" presStyleLbl="node1" presStyleIdx="5" presStyleCnt="6">
        <dgm:presLayoutVars>
          <dgm:bulletEnabled val="1"/>
        </dgm:presLayoutVars>
      </dgm:prSet>
      <dgm:spPr/>
    </dgm:pt>
  </dgm:ptLst>
  <dgm:cxnLst>
    <dgm:cxn modelId="{7F68E312-A823-4D9A-8B7E-4011E73F5473}" type="presOf" srcId="{EA362B2C-9C25-4358-AD86-664EB1460978}" destId="{4421198F-1F80-473D-8F69-DB20DE6329D5}" srcOrd="0" destOrd="0" presId="urn:microsoft.com/office/officeart/2005/8/layout/hProcess9"/>
    <dgm:cxn modelId="{EAC12220-3E45-402E-B73E-9721C4F101AF}" type="presOf" srcId="{037824FB-F87B-4D57-94A4-54F3B65BF3D2}" destId="{DA5A8A56-BE2B-49CA-BC35-D69D06E538B8}" srcOrd="0" destOrd="0" presId="urn:microsoft.com/office/officeart/2005/8/layout/hProcess9"/>
    <dgm:cxn modelId="{6CFEEA2B-7056-4D86-B731-E83B467555CD}" srcId="{037824FB-F87B-4D57-94A4-54F3B65BF3D2}" destId="{5EAD7F4E-6C44-487F-AEEA-EDF2048087F5}" srcOrd="2" destOrd="0" parTransId="{7CAB3BB5-7A02-46B2-ACDA-5E653CCAD762}" sibTransId="{097E52B7-150D-4DFE-88AA-819EC3AC1CCE}"/>
    <dgm:cxn modelId="{90492760-2FB7-4E9B-8101-31E4E89C7449}" srcId="{037824FB-F87B-4D57-94A4-54F3B65BF3D2}" destId="{56987C76-55A8-4404-A15D-CE097335FC69}" srcOrd="5" destOrd="0" parTransId="{0FF195EB-F5E9-48DE-AECD-A161AC1FD06F}" sibTransId="{AFD2D27D-808B-49C6-A9CC-3536FEE7215B}"/>
    <dgm:cxn modelId="{D2DFA24D-E967-408F-A2A1-06A7D168DDD1}" type="presOf" srcId="{56987C76-55A8-4404-A15D-CE097335FC69}" destId="{19CD15BD-34A5-4AB7-9464-C7D5AD4517F1}" srcOrd="0" destOrd="0" presId="urn:microsoft.com/office/officeart/2005/8/layout/hProcess9"/>
    <dgm:cxn modelId="{1C853175-122F-43F3-BED6-4AE8A2A302C2}" srcId="{037824FB-F87B-4D57-94A4-54F3B65BF3D2}" destId="{EB9545D7-31E8-4B3E-BD09-E27F336C2B68}" srcOrd="4" destOrd="0" parTransId="{1B84C6C2-851F-4DAD-A912-072B7E6BBBA6}" sibTransId="{339CAA81-BF63-41CA-8381-D566E7279427}"/>
    <dgm:cxn modelId="{7229748D-2618-46C1-AD8F-F572C9717694}" srcId="{037824FB-F87B-4D57-94A4-54F3B65BF3D2}" destId="{EA362B2C-9C25-4358-AD86-664EB1460978}" srcOrd="0" destOrd="0" parTransId="{4FD578E7-CDB3-4756-8629-44CF62230880}" sibTransId="{BDB90EE6-EA2B-4D49-B138-04AF5E4ECBE5}"/>
    <dgm:cxn modelId="{3CEDA49B-28A3-40AA-AB83-1E7D1EFEFA33}" srcId="{037824FB-F87B-4D57-94A4-54F3B65BF3D2}" destId="{159A8082-6AEC-4F21-9C1C-18C19FFB93B1}" srcOrd="1" destOrd="0" parTransId="{1F8D1DD4-8DCA-44C6-82FB-EE421994B2B6}" sibTransId="{22B8B646-9FFD-463B-BF9C-AFD5B78D3132}"/>
    <dgm:cxn modelId="{742E25A5-E1AB-4F88-81E5-FDC20B66E6CA}" srcId="{037824FB-F87B-4D57-94A4-54F3B65BF3D2}" destId="{C7EB8FE2-F698-470C-AF15-730FA710B944}" srcOrd="3" destOrd="0" parTransId="{F779EDB0-AE5F-4FEF-8BB1-6308F20AB9AE}" sibTransId="{C05186D8-578C-4A4B-AE8B-996D943F5796}"/>
    <dgm:cxn modelId="{09A190C2-9BBC-431E-8FDE-114022FCEF72}" type="presOf" srcId="{5EAD7F4E-6C44-487F-AEEA-EDF2048087F5}" destId="{29551D82-5C0B-4382-A073-D042DF306A13}" srcOrd="0" destOrd="0" presId="urn:microsoft.com/office/officeart/2005/8/layout/hProcess9"/>
    <dgm:cxn modelId="{881619C7-AFF3-4BA0-8DE0-42521D7B4D00}" type="presOf" srcId="{EB9545D7-31E8-4B3E-BD09-E27F336C2B68}" destId="{7C45EEC2-BED7-4E4C-870D-C0DF84C8971C}" srcOrd="0" destOrd="0" presId="urn:microsoft.com/office/officeart/2005/8/layout/hProcess9"/>
    <dgm:cxn modelId="{E0899DCB-CA2F-4444-9A96-61DEBDA702B5}" type="presOf" srcId="{159A8082-6AEC-4F21-9C1C-18C19FFB93B1}" destId="{2C75364A-1E1A-490D-8989-DD8B1C84D842}" srcOrd="0" destOrd="0" presId="urn:microsoft.com/office/officeart/2005/8/layout/hProcess9"/>
    <dgm:cxn modelId="{FDBDD4E3-CBF9-4193-B83E-C869A53CB076}" type="presOf" srcId="{C7EB8FE2-F698-470C-AF15-730FA710B944}" destId="{C9D3DF22-8DF3-4C9D-ACF9-668EC62A4C84}" srcOrd="0" destOrd="0" presId="urn:microsoft.com/office/officeart/2005/8/layout/hProcess9"/>
    <dgm:cxn modelId="{86C1F6EB-8B06-4C4B-BAB7-BC325EEB800E}" type="presParOf" srcId="{DA5A8A56-BE2B-49CA-BC35-D69D06E538B8}" destId="{BF667C01-EC91-48A7-B75A-B5105B0C2D88}" srcOrd="0" destOrd="0" presId="urn:microsoft.com/office/officeart/2005/8/layout/hProcess9"/>
    <dgm:cxn modelId="{B097764C-B770-4D77-AD79-0266A0120B45}" type="presParOf" srcId="{DA5A8A56-BE2B-49CA-BC35-D69D06E538B8}" destId="{BB096927-B543-4C64-97FB-06DCAB21296C}" srcOrd="1" destOrd="0" presId="urn:microsoft.com/office/officeart/2005/8/layout/hProcess9"/>
    <dgm:cxn modelId="{9F4C31DE-8405-46C8-8945-11477DF19F48}" type="presParOf" srcId="{BB096927-B543-4C64-97FB-06DCAB21296C}" destId="{4421198F-1F80-473D-8F69-DB20DE6329D5}" srcOrd="0" destOrd="0" presId="urn:microsoft.com/office/officeart/2005/8/layout/hProcess9"/>
    <dgm:cxn modelId="{0116986B-A88F-4759-8538-20DE20440397}" type="presParOf" srcId="{BB096927-B543-4C64-97FB-06DCAB21296C}" destId="{66BB3C17-AD8C-4031-9064-ECA9C323C666}" srcOrd="1" destOrd="0" presId="urn:microsoft.com/office/officeart/2005/8/layout/hProcess9"/>
    <dgm:cxn modelId="{0EBC0E5C-1685-45DA-B27C-3BFF61C878B5}" type="presParOf" srcId="{BB096927-B543-4C64-97FB-06DCAB21296C}" destId="{2C75364A-1E1A-490D-8989-DD8B1C84D842}" srcOrd="2" destOrd="0" presId="urn:microsoft.com/office/officeart/2005/8/layout/hProcess9"/>
    <dgm:cxn modelId="{0BED96AC-2912-4665-A108-72BCEE8B6D46}" type="presParOf" srcId="{BB096927-B543-4C64-97FB-06DCAB21296C}" destId="{A5BB3483-9888-4D23-A84A-6F7F56CC9958}" srcOrd="3" destOrd="0" presId="urn:microsoft.com/office/officeart/2005/8/layout/hProcess9"/>
    <dgm:cxn modelId="{9C9B2A26-CABF-497B-BA98-718489910037}" type="presParOf" srcId="{BB096927-B543-4C64-97FB-06DCAB21296C}" destId="{29551D82-5C0B-4382-A073-D042DF306A13}" srcOrd="4" destOrd="0" presId="urn:microsoft.com/office/officeart/2005/8/layout/hProcess9"/>
    <dgm:cxn modelId="{DF861175-4ECB-4738-896F-3D2240023638}" type="presParOf" srcId="{BB096927-B543-4C64-97FB-06DCAB21296C}" destId="{C99D9B0B-027D-41FC-8C41-A942DF0E7889}" srcOrd="5" destOrd="0" presId="urn:microsoft.com/office/officeart/2005/8/layout/hProcess9"/>
    <dgm:cxn modelId="{898F0792-D3C7-47ED-A3F1-F6A28FA9C4B2}" type="presParOf" srcId="{BB096927-B543-4C64-97FB-06DCAB21296C}" destId="{C9D3DF22-8DF3-4C9D-ACF9-668EC62A4C84}" srcOrd="6" destOrd="0" presId="urn:microsoft.com/office/officeart/2005/8/layout/hProcess9"/>
    <dgm:cxn modelId="{C85E66A1-7001-4575-B5DC-1C158795A509}" type="presParOf" srcId="{BB096927-B543-4C64-97FB-06DCAB21296C}" destId="{A1B5ACDC-5E9D-4734-99F5-D0F4ED32E98E}" srcOrd="7" destOrd="0" presId="urn:microsoft.com/office/officeart/2005/8/layout/hProcess9"/>
    <dgm:cxn modelId="{81A17D65-E249-44F1-B5C9-953E1A59B7E8}" type="presParOf" srcId="{BB096927-B543-4C64-97FB-06DCAB21296C}" destId="{7C45EEC2-BED7-4E4C-870D-C0DF84C8971C}" srcOrd="8" destOrd="0" presId="urn:microsoft.com/office/officeart/2005/8/layout/hProcess9"/>
    <dgm:cxn modelId="{3BE5A920-8180-4B28-955A-B67BA72D4823}" type="presParOf" srcId="{BB096927-B543-4C64-97FB-06DCAB21296C}" destId="{71B0E541-91D1-4906-8420-E9D1DE5E558C}" srcOrd="9" destOrd="0" presId="urn:microsoft.com/office/officeart/2005/8/layout/hProcess9"/>
    <dgm:cxn modelId="{A38388A4-244A-435A-AA79-273920CAF11C}" type="presParOf" srcId="{BB096927-B543-4C64-97FB-06DCAB21296C}" destId="{19CD15BD-34A5-4AB7-9464-C7D5AD4517F1}" srcOrd="10"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B9A007E-39E2-4411-A307-713ED1B7E6E1}" type="doc">
      <dgm:prSet loTypeId="urn:microsoft.com/office/officeart/2005/8/layout/process4" loCatId="list" qsTypeId="urn:microsoft.com/office/officeart/2005/8/quickstyle/simple1" qsCatId="simple" csTypeId="urn:microsoft.com/office/officeart/2005/8/colors/accent1_2" csCatId="accent1"/>
      <dgm:spPr/>
      <dgm:t>
        <a:bodyPr/>
        <a:lstStyle/>
        <a:p>
          <a:endParaRPr lang="zh-CN" altLang="en-US"/>
        </a:p>
      </dgm:t>
    </dgm:pt>
    <dgm:pt modelId="{29E5913A-E8CA-4DAD-8288-7DBA4C2C70D2}">
      <dgm:prSet/>
      <dgm:spPr/>
      <dgm:t>
        <a:bodyPr/>
        <a:lstStyle/>
        <a:p>
          <a:r>
            <a:rPr lang="en-US" dirty="0"/>
            <a:t>We use CCPD (Chinese City Parking Dataset, ECCV) as the training and testing dataset.</a:t>
          </a:r>
          <a:endParaRPr lang="zh-CN" dirty="0"/>
        </a:p>
      </dgm:t>
    </dgm:pt>
    <dgm:pt modelId="{F6D6D40C-EAD0-4C7C-AFEE-37FF83D5F614}" type="parTrans" cxnId="{95133B1D-7E1E-437F-8065-A0BE2F6E710A}">
      <dgm:prSet/>
      <dgm:spPr/>
      <dgm:t>
        <a:bodyPr/>
        <a:lstStyle/>
        <a:p>
          <a:endParaRPr lang="zh-CN" altLang="en-US"/>
        </a:p>
      </dgm:t>
    </dgm:pt>
    <dgm:pt modelId="{0EE55954-A093-41FE-9214-897D25344634}" type="sibTrans" cxnId="{95133B1D-7E1E-437F-8065-A0BE2F6E710A}">
      <dgm:prSet/>
      <dgm:spPr/>
      <dgm:t>
        <a:bodyPr/>
        <a:lstStyle/>
        <a:p>
          <a:endParaRPr lang="zh-CN" altLang="en-US"/>
        </a:p>
      </dgm:t>
    </dgm:pt>
    <dgm:pt modelId="{47E4A16D-BD73-4887-ACF5-BCEEDF2E5F9F}">
      <dgm:prSet/>
      <dgm:spPr/>
      <dgm:t>
        <a:bodyPr/>
        <a:lstStyle/>
        <a:p>
          <a:r>
            <a:rPr lang="en-US"/>
            <a:t>Dataset includes five directories</a:t>
          </a:r>
          <a:endParaRPr lang="zh-CN"/>
        </a:p>
      </dgm:t>
    </dgm:pt>
    <dgm:pt modelId="{79FA383C-EFBB-4DD2-8FA4-7E5EAE369B65}" type="parTrans" cxnId="{310FD192-C70C-409E-B473-A2B68E1C763D}">
      <dgm:prSet/>
      <dgm:spPr/>
      <dgm:t>
        <a:bodyPr/>
        <a:lstStyle/>
        <a:p>
          <a:endParaRPr lang="zh-CN" altLang="en-US"/>
        </a:p>
      </dgm:t>
    </dgm:pt>
    <dgm:pt modelId="{9715216A-8039-4827-9CB4-43F73DDE2AAE}" type="sibTrans" cxnId="{310FD192-C70C-409E-B473-A2B68E1C763D}">
      <dgm:prSet/>
      <dgm:spPr/>
      <dgm:t>
        <a:bodyPr/>
        <a:lstStyle/>
        <a:p>
          <a:endParaRPr lang="zh-CN" altLang="en-US"/>
        </a:p>
      </dgm:t>
    </dgm:pt>
    <dgm:pt modelId="{BE4A6627-F47F-4A6D-946E-8AA41BE19D54}">
      <dgm:prSet/>
      <dgm:spPr/>
      <dgm:t>
        <a:bodyPr/>
        <a:lstStyle/>
        <a:p>
          <a:r>
            <a:rPr lang="en-US"/>
            <a:t>Character training dataset</a:t>
          </a:r>
          <a:endParaRPr lang="zh-CN"/>
        </a:p>
      </dgm:t>
    </dgm:pt>
    <dgm:pt modelId="{B7130609-2CFD-41F4-9702-5AAA8AD05974}" type="parTrans" cxnId="{9D232493-155A-4302-983B-C8C57D231BD9}">
      <dgm:prSet/>
      <dgm:spPr/>
      <dgm:t>
        <a:bodyPr/>
        <a:lstStyle/>
        <a:p>
          <a:endParaRPr lang="zh-CN" altLang="en-US"/>
        </a:p>
      </dgm:t>
    </dgm:pt>
    <dgm:pt modelId="{A0D99DF7-5D30-43EF-B8BD-B44C4B8F5DD8}" type="sibTrans" cxnId="{9D232493-155A-4302-983B-C8C57D231BD9}">
      <dgm:prSet/>
      <dgm:spPr/>
      <dgm:t>
        <a:bodyPr/>
        <a:lstStyle/>
        <a:p>
          <a:endParaRPr lang="zh-CN" altLang="en-US"/>
        </a:p>
      </dgm:t>
    </dgm:pt>
    <dgm:pt modelId="{9977C7E7-5366-46D0-A201-DB80D5B900B3}">
      <dgm:prSet/>
      <dgm:spPr/>
      <dgm:t>
        <a:bodyPr/>
        <a:lstStyle/>
        <a:p>
          <a:r>
            <a:rPr lang="en-US"/>
            <a:t>Character testing dataset</a:t>
          </a:r>
          <a:endParaRPr lang="zh-CN"/>
        </a:p>
      </dgm:t>
    </dgm:pt>
    <dgm:pt modelId="{1020B27B-1FCE-4675-AC64-A5E33738B57F}" type="parTrans" cxnId="{4BD72E40-30D9-454A-8223-0944D36C6806}">
      <dgm:prSet/>
      <dgm:spPr/>
      <dgm:t>
        <a:bodyPr/>
        <a:lstStyle/>
        <a:p>
          <a:endParaRPr lang="zh-CN" altLang="en-US"/>
        </a:p>
      </dgm:t>
    </dgm:pt>
    <dgm:pt modelId="{0C50AFAC-1C3B-4578-A120-B8164B68233C}" type="sibTrans" cxnId="{4BD72E40-30D9-454A-8223-0944D36C6806}">
      <dgm:prSet/>
      <dgm:spPr/>
      <dgm:t>
        <a:bodyPr/>
        <a:lstStyle/>
        <a:p>
          <a:endParaRPr lang="zh-CN" altLang="en-US"/>
        </a:p>
      </dgm:t>
    </dgm:pt>
    <dgm:pt modelId="{37EAD775-ED14-4B15-AA4E-7C9524CC6854}">
      <dgm:prSet/>
      <dgm:spPr/>
      <dgm:t>
        <a:bodyPr/>
        <a:lstStyle/>
        <a:p>
          <a:r>
            <a:rPr lang="en-US"/>
            <a:t>Car plate training dataset</a:t>
          </a:r>
          <a:endParaRPr lang="zh-CN"/>
        </a:p>
      </dgm:t>
    </dgm:pt>
    <dgm:pt modelId="{1C347ECC-9000-44D7-85A0-D449D33BF1BA}" type="parTrans" cxnId="{4C8CD62E-C667-452E-8817-D54F1A83CE8F}">
      <dgm:prSet/>
      <dgm:spPr/>
      <dgm:t>
        <a:bodyPr/>
        <a:lstStyle/>
        <a:p>
          <a:endParaRPr lang="zh-CN" altLang="en-US"/>
        </a:p>
      </dgm:t>
    </dgm:pt>
    <dgm:pt modelId="{3E581CCA-E4FF-4107-A4FB-7B3D081E5EAD}" type="sibTrans" cxnId="{4C8CD62E-C667-452E-8817-D54F1A83CE8F}">
      <dgm:prSet/>
      <dgm:spPr/>
      <dgm:t>
        <a:bodyPr/>
        <a:lstStyle/>
        <a:p>
          <a:endParaRPr lang="zh-CN" altLang="en-US"/>
        </a:p>
      </dgm:t>
    </dgm:pt>
    <dgm:pt modelId="{B770A96A-5648-406D-8C07-D3A2131475DF}">
      <dgm:prSet/>
      <dgm:spPr/>
      <dgm:t>
        <a:bodyPr/>
        <a:lstStyle/>
        <a:p>
          <a:r>
            <a:rPr lang="en-US"/>
            <a:t>Car plate testing dataset</a:t>
          </a:r>
          <a:endParaRPr lang="zh-CN"/>
        </a:p>
      </dgm:t>
    </dgm:pt>
    <dgm:pt modelId="{C8DB0903-E739-4EFE-9F98-E5B2B36EC74C}" type="parTrans" cxnId="{308D2C72-0BC6-4D55-A4A9-2807C69F0F93}">
      <dgm:prSet/>
      <dgm:spPr/>
      <dgm:t>
        <a:bodyPr/>
        <a:lstStyle/>
        <a:p>
          <a:endParaRPr lang="zh-CN" altLang="en-US"/>
        </a:p>
      </dgm:t>
    </dgm:pt>
    <dgm:pt modelId="{BAAB65E2-13AD-404F-86BD-3FD769796DEF}" type="sibTrans" cxnId="{308D2C72-0BC6-4D55-A4A9-2807C69F0F93}">
      <dgm:prSet/>
      <dgm:spPr/>
      <dgm:t>
        <a:bodyPr/>
        <a:lstStyle/>
        <a:p>
          <a:endParaRPr lang="zh-CN" altLang="en-US"/>
        </a:p>
      </dgm:t>
    </dgm:pt>
    <dgm:pt modelId="{BE178EFC-44E5-4535-A22C-6D886E089884}">
      <dgm:prSet/>
      <dgm:spPr/>
      <dgm:t>
        <a:bodyPr/>
        <a:lstStyle/>
        <a:p>
          <a:r>
            <a:rPr lang="en-US"/>
            <a:t>The model is stored in ‘model’ sub directory.</a:t>
          </a:r>
          <a:endParaRPr lang="zh-CN"/>
        </a:p>
      </dgm:t>
    </dgm:pt>
    <dgm:pt modelId="{B7C03159-0A04-4C97-9BE2-DD9825B0DC3E}" type="parTrans" cxnId="{61C2B1D0-3AB2-4433-A902-A46B87309B4A}">
      <dgm:prSet/>
      <dgm:spPr/>
      <dgm:t>
        <a:bodyPr/>
        <a:lstStyle/>
        <a:p>
          <a:endParaRPr lang="zh-CN" altLang="en-US"/>
        </a:p>
      </dgm:t>
    </dgm:pt>
    <dgm:pt modelId="{636680C9-12B7-4D04-98DA-4BC55364BC22}" type="sibTrans" cxnId="{61C2B1D0-3AB2-4433-A902-A46B87309B4A}">
      <dgm:prSet/>
      <dgm:spPr/>
      <dgm:t>
        <a:bodyPr/>
        <a:lstStyle/>
        <a:p>
          <a:endParaRPr lang="zh-CN" altLang="en-US"/>
        </a:p>
      </dgm:t>
    </dgm:pt>
    <dgm:pt modelId="{55B4FD22-102B-485C-A3B7-795D96D6A98A}" type="pres">
      <dgm:prSet presAssocID="{1B9A007E-39E2-4411-A307-713ED1B7E6E1}" presName="Name0" presStyleCnt="0">
        <dgm:presLayoutVars>
          <dgm:dir/>
          <dgm:animLvl val="lvl"/>
          <dgm:resizeHandles val="exact"/>
        </dgm:presLayoutVars>
      </dgm:prSet>
      <dgm:spPr/>
    </dgm:pt>
    <dgm:pt modelId="{AAA300EA-DB93-41E5-8021-433F2FBFF4F8}" type="pres">
      <dgm:prSet presAssocID="{BE178EFC-44E5-4535-A22C-6D886E089884}" presName="boxAndChildren" presStyleCnt="0"/>
      <dgm:spPr/>
    </dgm:pt>
    <dgm:pt modelId="{B435B1A4-2F7A-46DC-AF71-06B6A89C3C6B}" type="pres">
      <dgm:prSet presAssocID="{BE178EFC-44E5-4535-A22C-6D886E089884}" presName="parentTextBox" presStyleLbl="node1" presStyleIdx="0" presStyleCnt="3"/>
      <dgm:spPr/>
    </dgm:pt>
    <dgm:pt modelId="{E164069A-FBD8-40A3-B54D-FBBB8B293D82}" type="pres">
      <dgm:prSet presAssocID="{9715216A-8039-4827-9CB4-43F73DDE2AAE}" presName="sp" presStyleCnt="0"/>
      <dgm:spPr/>
    </dgm:pt>
    <dgm:pt modelId="{EA3F8AB9-C0F7-4DF7-8583-0273223CCE5B}" type="pres">
      <dgm:prSet presAssocID="{47E4A16D-BD73-4887-ACF5-BCEEDF2E5F9F}" presName="arrowAndChildren" presStyleCnt="0"/>
      <dgm:spPr/>
    </dgm:pt>
    <dgm:pt modelId="{A0E26D8C-F7BB-4518-BCFF-B2016C55F988}" type="pres">
      <dgm:prSet presAssocID="{47E4A16D-BD73-4887-ACF5-BCEEDF2E5F9F}" presName="parentTextArrow" presStyleLbl="node1" presStyleIdx="0" presStyleCnt="3"/>
      <dgm:spPr/>
    </dgm:pt>
    <dgm:pt modelId="{8A933362-A9F2-4910-B162-EC5609BA2E00}" type="pres">
      <dgm:prSet presAssocID="{47E4A16D-BD73-4887-ACF5-BCEEDF2E5F9F}" presName="arrow" presStyleLbl="node1" presStyleIdx="1" presStyleCnt="3"/>
      <dgm:spPr/>
    </dgm:pt>
    <dgm:pt modelId="{C9938CBC-979F-4F38-9F9C-EB8C25E46E58}" type="pres">
      <dgm:prSet presAssocID="{47E4A16D-BD73-4887-ACF5-BCEEDF2E5F9F}" presName="descendantArrow" presStyleCnt="0"/>
      <dgm:spPr/>
    </dgm:pt>
    <dgm:pt modelId="{A6AA06CD-48BF-47B7-B417-8C6B3E9783F2}" type="pres">
      <dgm:prSet presAssocID="{BE4A6627-F47F-4A6D-946E-8AA41BE19D54}" presName="childTextArrow" presStyleLbl="fgAccFollowNode1" presStyleIdx="0" presStyleCnt="4">
        <dgm:presLayoutVars>
          <dgm:bulletEnabled val="1"/>
        </dgm:presLayoutVars>
      </dgm:prSet>
      <dgm:spPr/>
    </dgm:pt>
    <dgm:pt modelId="{663EEBCA-7FF2-44F9-89F3-3E3F9BC08E77}" type="pres">
      <dgm:prSet presAssocID="{9977C7E7-5366-46D0-A201-DB80D5B900B3}" presName="childTextArrow" presStyleLbl="fgAccFollowNode1" presStyleIdx="1" presStyleCnt="4">
        <dgm:presLayoutVars>
          <dgm:bulletEnabled val="1"/>
        </dgm:presLayoutVars>
      </dgm:prSet>
      <dgm:spPr/>
    </dgm:pt>
    <dgm:pt modelId="{72B4592D-2272-4FCC-8489-EDFBCCEFD39A}" type="pres">
      <dgm:prSet presAssocID="{37EAD775-ED14-4B15-AA4E-7C9524CC6854}" presName="childTextArrow" presStyleLbl="fgAccFollowNode1" presStyleIdx="2" presStyleCnt="4">
        <dgm:presLayoutVars>
          <dgm:bulletEnabled val="1"/>
        </dgm:presLayoutVars>
      </dgm:prSet>
      <dgm:spPr/>
    </dgm:pt>
    <dgm:pt modelId="{5B090612-570D-44DB-BAE1-869142C469C5}" type="pres">
      <dgm:prSet presAssocID="{B770A96A-5648-406D-8C07-D3A2131475DF}" presName="childTextArrow" presStyleLbl="fgAccFollowNode1" presStyleIdx="3" presStyleCnt="4">
        <dgm:presLayoutVars>
          <dgm:bulletEnabled val="1"/>
        </dgm:presLayoutVars>
      </dgm:prSet>
      <dgm:spPr/>
    </dgm:pt>
    <dgm:pt modelId="{CE1A96A4-0C9E-4FB2-A42C-BCD41EAF4331}" type="pres">
      <dgm:prSet presAssocID="{0EE55954-A093-41FE-9214-897D25344634}" presName="sp" presStyleCnt="0"/>
      <dgm:spPr/>
    </dgm:pt>
    <dgm:pt modelId="{724BEF3F-7F60-4150-A91D-6C3790C0977E}" type="pres">
      <dgm:prSet presAssocID="{29E5913A-E8CA-4DAD-8288-7DBA4C2C70D2}" presName="arrowAndChildren" presStyleCnt="0"/>
      <dgm:spPr/>
    </dgm:pt>
    <dgm:pt modelId="{82FBD6A2-E4A3-41D5-9C0F-DA70CDAEECE0}" type="pres">
      <dgm:prSet presAssocID="{29E5913A-E8CA-4DAD-8288-7DBA4C2C70D2}" presName="parentTextArrow" presStyleLbl="node1" presStyleIdx="2" presStyleCnt="3"/>
      <dgm:spPr/>
    </dgm:pt>
  </dgm:ptLst>
  <dgm:cxnLst>
    <dgm:cxn modelId="{931A0E12-EA84-4211-93B2-616897D0CB5F}" type="presOf" srcId="{37EAD775-ED14-4B15-AA4E-7C9524CC6854}" destId="{72B4592D-2272-4FCC-8489-EDFBCCEFD39A}" srcOrd="0" destOrd="0" presId="urn:microsoft.com/office/officeart/2005/8/layout/process4"/>
    <dgm:cxn modelId="{95133B1D-7E1E-437F-8065-A0BE2F6E710A}" srcId="{1B9A007E-39E2-4411-A307-713ED1B7E6E1}" destId="{29E5913A-E8CA-4DAD-8288-7DBA4C2C70D2}" srcOrd="0" destOrd="0" parTransId="{F6D6D40C-EAD0-4C7C-AFEE-37FF83D5F614}" sibTransId="{0EE55954-A093-41FE-9214-897D25344634}"/>
    <dgm:cxn modelId="{4C8CD62E-C667-452E-8817-D54F1A83CE8F}" srcId="{47E4A16D-BD73-4887-ACF5-BCEEDF2E5F9F}" destId="{37EAD775-ED14-4B15-AA4E-7C9524CC6854}" srcOrd="2" destOrd="0" parTransId="{1C347ECC-9000-44D7-85A0-D449D33BF1BA}" sibTransId="{3E581CCA-E4FF-4107-A4FB-7B3D081E5EAD}"/>
    <dgm:cxn modelId="{4BD72E40-30D9-454A-8223-0944D36C6806}" srcId="{47E4A16D-BD73-4887-ACF5-BCEEDF2E5F9F}" destId="{9977C7E7-5366-46D0-A201-DB80D5B900B3}" srcOrd="1" destOrd="0" parTransId="{1020B27B-1FCE-4675-AC64-A5E33738B57F}" sibTransId="{0C50AFAC-1C3B-4578-A120-B8164B68233C}"/>
    <dgm:cxn modelId="{70253741-7787-40F0-9F09-9A992A5533D1}" type="presOf" srcId="{47E4A16D-BD73-4887-ACF5-BCEEDF2E5F9F}" destId="{8A933362-A9F2-4910-B162-EC5609BA2E00}" srcOrd="1" destOrd="0" presId="urn:microsoft.com/office/officeart/2005/8/layout/process4"/>
    <dgm:cxn modelId="{33619846-CFE5-4DE7-8C52-48773B700301}" type="presOf" srcId="{BE178EFC-44E5-4535-A22C-6D886E089884}" destId="{B435B1A4-2F7A-46DC-AF71-06B6A89C3C6B}" srcOrd="0" destOrd="0" presId="urn:microsoft.com/office/officeart/2005/8/layout/process4"/>
    <dgm:cxn modelId="{DC0E4569-3005-4113-B70E-08E58498FC37}" type="presOf" srcId="{B770A96A-5648-406D-8C07-D3A2131475DF}" destId="{5B090612-570D-44DB-BAE1-869142C469C5}" srcOrd="0" destOrd="0" presId="urn:microsoft.com/office/officeart/2005/8/layout/process4"/>
    <dgm:cxn modelId="{308D2C72-0BC6-4D55-A4A9-2807C69F0F93}" srcId="{47E4A16D-BD73-4887-ACF5-BCEEDF2E5F9F}" destId="{B770A96A-5648-406D-8C07-D3A2131475DF}" srcOrd="3" destOrd="0" parTransId="{C8DB0903-E739-4EFE-9F98-E5B2B36EC74C}" sibTransId="{BAAB65E2-13AD-404F-86BD-3FD769796DEF}"/>
    <dgm:cxn modelId="{DD0D3592-F45B-415F-B0C5-49065E0904CC}" type="presOf" srcId="{47E4A16D-BD73-4887-ACF5-BCEEDF2E5F9F}" destId="{A0E26D8C-F7BB-4518-BCFF-B2016C55F988}" srcOrd="0" destOrd="0" presId="urn:microsoft.com/office/officeart/2005/8/layout/process4"/>
    <dgm:cxn modelId="{310FD192-C70C-409E-B473-A2B68E1C763D}" srcId="{1B9A007E-39E2-4411-A307-713ED1B7E6E1}" destId="{47E4A16D-BD73-4887-ACF5-BCEEDF2E5F9F}" srcOrd="1" destOrd="0" parTransId="{79FA383C-EFBB-4DD2-8FA4-7E5EAE369B65}" sibTransId="{9715216A-8039-4827-9CB4-43F73DDE2AAE}"/>
    <dgm:cxn modelId="{9D232493-155A-4302-983B-C8C57D231BD9}" srcId="{47E4A16D-BD73-4887-ACF5-BCEEDF2E5F9F}" destId="{BE4A6627-F47F-4A6D-946E-8AA41BE19D54}" srcOrd="0" destOrd="0" parTransId="{B7130609-2CFD-41F4-9702-5AAA8AD05974}" sibTransId="{A0D99DF7-5D30-43EF-B8BD-B44C4B8F5DD8}"/>
    <dgm:cxn modelId="{61C2B1D0-3AB2-4433-A902-A46B87309B4A}" srcId="{1B9A007E-39E2-4411-A307-713ED1B7E6E1}" destId="{BE178EFC-44E5-4535-A22C-6D886E089884}" srcOrd="2" destOrd="0" parTransId="{B7C03159-0A04-4C97-9BE2-DD9825B0DC3E}" sibTransId="{636680C9-12B7-4D04-98DA-4BC55364BC22}"/>
    <dgm:cxn modelId="{085A06D2-0E9B-4907-A4D3-99F13527B83D}" type="presOf" srcId="{1B9A007E-39E2-4411-A307-713ED1B7E6E1}" destId="{55B4FD22-102B-485C-A3B7-795D96D6A98A}" srcOrd="0" destOrd="0" presId="urn:microsoft.com/office/officeart/2005/8/layout/process4"/>
    <dgm:cxn modelId="{934092E5-F7FD-4F7A-B996-8140FF5FB812}" type="presOf" srcId="{BE4A6627-F47F-4A6D-946E-8AA41BE19D54}" destId="{A6AA06CD-48BF-47B7-B417-8C6B3E9783F2}" srcOrd="0" destOrd="0" presId="urn:microsoft.com/office/officeart/2005/8/layout/process4"/>
    <dgm:cxn modelId="{331796EF-5777-46C6-8C35-E0681F2D224D}" type="presOf" srcId="{29E5913A-E8CA-4DAD-8288-7DBA4C2C70D2}" destId="{82FBD6A2-E4A3-41D5-9C0F-DA70CDAEECE0}" srcOrd="0" destOrd="0" presId="urn:microsoft.com/office/officeart/2005/8/layout/process4"/>
    <dgm:cxn modelId="{FFD9BEF2-175A-4A2E-AFD6-708ED75F0107}" type="presOf" srcId="{9977C7E7-5366-46D0-A201-DB80D5B900B3}" destId="{663EEBCA-7FF2-44F9-89F3-3E3F9BC08E77}" srcOrd="0" destOrd="0" presId="urn:microsoft.com/office/officeart/2005/8/layout/process4"/>
    <dgm:cxn modelId="{99FE4EB6-F211-4660-8591-C1533A7F7677}" type="presParOf" srcId="{55B4FD22-102B-485C-A3B7-795D96D6A98A}" destId="{AAA300EA-DB93-41E5-8021-433F2FBFF4F8}" srcOrd="0" destOrd="0" presId="urn:microsoft.com/office/officeart/2005/8/layout/process4"/>
    <dgm:cxn modelId="{946D0B27-2223-4095-A724-1C0173D7F6D9}" type="presParOf" srcId="{AAA300EA-DB93-41E5-8021-433F2FBFF4F8}" destId="{B435B1A4-2F7A-46DC-AF71-06B6A89C3C6B}" srcOrd="0" destOrd="0" presId="urn:microsoft.com/office/officeart/2005/8/layout/process4"/>
    <dgm:cxn modelId="{86E7A2CB-1256-4433-865A-B39A5808EBCC}" type="presParOf" srcId="{55B4FD22-102B-485C-A3B7-795D96D6A98A}" destId="{E164069A-FBD8-40A3-B54D-FBBB8B293D82}" srcOrd="1" destOrd="0" presId="urn:microsoft.com/office/officeart/2005/8/layout/process4"/>
    <dgm:cxn modelId="{3CB6C1AC-B86D-46E4-BFA8-922F75BD036B}" type="presParOf" srcId="{55B4FD22-102B-485C-A3B7-795D96D6A98A}" destId="{EA3F8AB9-C0F7-4DF7-8583-0273223CCE5B}" srcOrd="2" destOrd="0" presId="urn:microsoft.com/office/officeart/2005/8/layout/process4"/>
    <dgm:cxn modelId="{E448DE8A-570C-4AE8-B317-AA3DBE9C38BF}" type="presParOf" srcId="{EA3F8AB9-C0F7-4DF7-8583-0273223CCE5B}" destId="{A0E26D8C-F7BB-4518-BCFF-B2016C55F988}" srcOrd="0" destOrd="0" presId="urn:microsoft.com/office/officeart/2005/8/layout/process4"/>
    <dgm:cxn modelId="{F79D55A1-85EC-457F-8BF7-42AC3C629735}" type="presParOf" srcId="{EA3F8AB9-C0F7-4DF7-8583-0273223CCE5B}" destId="{8A933362-A9F2-4910-B162-EC5609BA2E00}" srcOrd="1" destOrd="0" presId="urn:microsoft.com/office/officeart/2005/8/layout/process4"/>
    <dgm:cxn modelId="{1E242368-259C-4C61-9839-784D8786DDB6}" type="presParOf" srcId="{EA3F8AB9-C0F7-4DF7-8583-0273223CCE5B}" destId="{C9938CBC-979F-4F38-9F9C-EB8C25E46E58}" srcOrd="2" destOrd="0" presId="urn:microsoft.com/office/officeart/2005/8/layout/process4"/>
    <dgm:cxn modelId="{C7D0D914-2415-4183-9A36-928456B163DF}" type="presParOf" srcId="{C9938CBC-979F-4F38-9F9C-EB8C25E46E58}" destId="{A6AA06CD-48BF-47B7-B417-8C6B3E9783F2}" srcOrd="0" destOrd="0" presId="urn:microsoft.com/office/officeart/2005/8/layout/process4"/>
    <dgm:cxn modelId="{B6C22C95-2F68-4E57-BA7F-A51E2796D8BD}" type="presParOf" srcId="{C9938CBC-979F-4F38-9F9C-EB8C25E46E58}" destId="{663EEBCA-7FF2-44F9-89F3-3E3F9BC08E77}" srcOrd="1" destOrd="0" presId="urn:microsoft.com/office/officeart/2005/8/layout/process4"/>
    <dgm:cxn modelId="{E64CC761-EB6E-4494-8317-9D50D80E8BC0}" type="presParOf" srcId="{C9938CBC-979F-4F38-9F9C-EB8C25E46E58}" destId="{72B4592D-2272-4FCC-8489-EDFBCCEFD39A}" srcOrd="2" destOrd="0" presId="urn:microsoft.com/office/officeart/2005/8/layout/process4"/>
    <dgm:cxn modelId="{21E65675-4FC9-4AEB-A536-8DE6E05BC74D}" type="presParOf" srcId="{C9938CBC-979F-4F38-9F9C-EB8C25E46E58}" destId="{5B090612-570D-44DB-BAE1-869142C469C5}" srcOrd="3" destOrd="0" presId="urn:microsoft.com/office/officeart/2005/8/layout/process4"/>
    <dgm:cxn modelId="{3E7F16A3-D1F0-4C7E-92D4-1949045FACA2}" type="presParOf" srcId="{55B4FD22-102B-485C-A3B7-795D96D6A98A}" destId="{CE1A96A4-0C9E-4FB2-A42C-BCD41EAF4331}" srcOrd="3" destOrd="0" presId="urn:microsoft.com/office/officeart/2005/8/layout/process4"/>
    <dgm:cxn modelId="{43E4B30F-7EEC-4D0C-91FF-B0051D0016C6}" type="presParOf" srcId="{55B4FD22-102B-485C-A3B7-795D96D6A98A}" destId="{724BEF3F-7F60-4150-A91D-6C3790C0977E}" srcOrd="4" destOrd="0" presId="urn:microsoft.com/office/officeart/2005/8/layout/process4"/>
    <dgm:cxn modelId="{864F87F7-03AD-45FD-914F-BBCEC13676D6}" type="presParOf" srcId="{724BEF3F-7F60-4150-A91D-6C3790C0977E}" destId="{82FBD6A2-E4A3-41D5-9C0F-DA70CDAEECE0}"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95E3FB0D-B98A-4679-9E9F-C85366204B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88B3AA34-53B9-4A82-8228-82AD9556A4B4}">
      <dgm:prSet/>
      <dgm:spPr/>
      <dgm:t>
        <a:bodyPr/>
        <a:lstStyle/>
        <a:p>
          <a:r>
            <a:rPr lang="en-US" altLang="zh-CN" dirty="0"/>
            <a:t>Initial data</a:t>
          </a:r>
          <a:endParaRPr lang="zh-CN" dirty="0"/>
        </a:p>
      </dgm:t>
    </dgm:pt>
    <dgm:pt modelId="{A29B9F6A-DA4A-4F37-94F5-AC82384838CF}" type="parTrans" cxnId="{B3B0DB56-5A99-49ED-95A3-7FEA2DBE4495}">
      <dgm:prSet/>
      <dgm:spPr/>
      <dgm:t>
        <a:bodyPr/>
        <a:lstStyle/>
        <a:p>
          <a:endParaRPr lang="zh-CN" altLang="en-US"/>
        </a:p>
      </dgm:t>
    </dgm:pt>
    <dgm:pt modelId="{B76074D6-7105-49EA-8589-32B93B6E9317}" type="sibTrans" cxnId="{B3B0DB56-5A99-49ED-95A3-7FEA2DBE4495}">
      <dgm:prSet/>
      <dgm:spPr/>
      <dgm:t>
        <a:bodyPr/>
        <a:lstStyle/>
        <a:p>
          <a:endParaRPr lang="zh-CN" altLang="en-US"/>
        </a:p>
      </dgm:t>
    </dgm:pt>
    <dgm:pt modelId="{2FBFF072-BF54-44BD-8409-3B89785F9D64}">
      <dgm:prSet/>
      <dgm:spPr/>
      <dgm:t>
        <a:bodyPr/>
        <a:lstStyle/>
        <a:p>
          <a:r>
            <a:rPr lang="en-US" altLang="zh-CN" dirty="0"/>
            <a:t>Split the train data and test data</a:t>
          </a:r>
          <a:endParaRPr lang="zh-CN" dirty="0"/>
        </a:p>
      </dgm:t>
    </dgm:pt>
    <dgm:pt modelId="{FB939709-BA63-47F7-A9C4-C9F9B7A70C57}" type="parTrans" cxnId="{C4104A08-A1B7-420B-BCE5-90F161905FF7}">
      <dgm:prSet/>
      <dgm:spPr/>
      <dgm:t>
        <a:bodyPr/>
        <a:lstStyle/>
        <a:p>
          <a:endParaRPr lang="zh-CN" altLang="en-US"/>
        </a:p>
      </dgm:t>
    </dgm:pt>
    <dgm:pt modelId="{6BB70633-A46F-49B3-B071-E75221347AE6}" type="sibTrans" cxnId="{C4104A08-A1B7-420B-BCE5-90F161905FF7}">
      <dgm:prSet/>
      <dgm:spPr/>
      <dgm:t>
        <a:bodyPr/>
        <a:lstStyle/>
        <a:p>
          <a:endParaRPr lang="zh-CN" altLang="en-US"/>
        </a:p>
      </dgm:t>
    </dgm:pt>
    <dgm:pt modelId="{7EA8D4B6-31DD-4D2D-9B0C-E1165C56787B}">
      <dgm:prSet/>
      <dgm:spPr/>
      <dgm:t>
        <a:bodyPr/>
        <a:lstStyle/>
        <a:p>
          <a:r>
            <a:rPr lang="en-US" dirty="0"/>
            <a:t>Construct CNN layers</a:t>
          </a:r>
          <a:endParaRPr lang="zh-CN" dirty="0"/>
        </a:p>
      </dgm:t>
    </dgm:pt>
    <dgm:pt modelId="{09B1AE42-FA27-4AD1-A016-5D36FE10260B}" type="parTrans" cxnId="{41CD23DC-9538-4CD3-BBBE-1D0E854273E6}">
      <dgm:prSet/>
      <dgm:spPr/>
      <dgm:t>
        <a:bodyPr/>
        <a:lstStyle/>
        <a:p>
          <a:endParaRPr lang="zh-CN" altLang="en-US"/>
        </a:p>
      </dgm:t>
    </dgm:pt>
    <dgm:pt modelId="{36D4CBD5-9489-4D52-A2AB-64457D43643C}" type="sibTrans" cxnId="{41CD23DC-9538-4CD3-BBBE-1D0E854273E6}">
      <dgm:prSet/>
      <dgm:spPr/>
      <dgm:t>
        <a:bodyPr/>
        <a:lstStyle/>
        <a:p>
          <a:endParaRPr lang="zh-CN" altLang="en-US"/>
        </a:p>
      </dgm:t>
    </dgm:pt>
    <dgm:pt modelId="{2845C701-8273-4E6D-9589-D3E7887AC880}">
      <dgm:prSet/>
      <dgm:spPr/>
      <dgm:t>
        <a:bodyPr/>
        <a:lstStyle/>
        <a:p>
          <a:r>
            <a:rPr lang="en-US" altLang="zh-CN" dirty="0"/>
            <a:t>Soft max normalization</a:t>
          </a:r>
          <a:endParaRPr lang="zh-CN" dirty="0"/>
        </a:p>
      </dgm:t>
    </dgm:pt>
    <dgm:pt modelId="{B7EF7562-9F0C-4335-AE7C-495EB0023F05}" type="parTrans" cxnId="{6056E10A-DE04-4DBC-A9AE-85DF4B977E2E}">
      <dgm:prSet/>
      <dgm:spPr/>
      <dgm:t>
        <a:bodyPr/>
        <a:lstStyle/>
        <a:p>
          <a:endParaRPr lang="zh-CN" altLang="en-US"/>
        </a:p>
      </dgm:t>
    </dgm:pt>
    <dgm:pt modelId="{D8F6BB89-011D-4C6B-97EE-DD4B2502A8F8}" type="sibTrans" cxnId="{6056E10A-DE04-4DBC-A9AE-85DF4B977E2E}">
      <dgm:prSet/>
      <dgm:spPr/>
      <dgm:t>
        <a:bodyPr/>
        <a:lstStyle/>
        <a:p>
          <a:endParaRPr lang="zh-CN" altLang="en-US"/>
        </a:p>
      </dgm:t>
    </dgm:pt>
    <dgm:pt modelId="{D80D9250-0780-4733-A32B-B55CD2E928B7}">
      <dgm:prSet/>
      <dgm:spPr/>
      <dgm:t>
        <a:bodyPr/>
        <a:lstStyle/>
        <a:p>
          <a:r>
            <a:rPr lang="en-US" altLang="zh-CN" dirty="0"/>
            <a:t>Set the rule of accuracy calculation</a:t>
          </a:r>
          <a:endParaRPr lang="zh-CN" dirty="0"/>
        </a:p>
      </dgm:t>
    </dgm:pt>
    <dgm:pt modelId="{8F57411C-2812-4CE8-A41B-24AAE5EDCE59}" type="parTrans" cxnId="{43AB5DF9-2E7E-44C0-9194-AA510A374DCF}">
      <dgm:prSet/>
      <dgm:spPr/>
      <dgm:t>
        <a:bodyPr/>
        <a:lstStyle/>
        <a:p>
          <a:endParaRPr lang="zh-CN" altLang="en-US"/>
        </a:p>
      </dgm:t>
    </dgm:pt>
    <dgm:pt modelId="{FCFCE756-0626-4436-8B13-FD37F013AB58}" type="sibTrans" cxnId="{43AB5DF9-2E7E-44C0-9194-AA510A374DCF}">
      <dgm:prSet/>
      <dgm:spPr/>
      <dgm:t>
        <a:bodyPr/>
        <a:lstStyle/>
        <a:p>
          <a:endParaRPr lang="zh-CN" altLang="en-US"/>
        </a:p>
      </dgm:t>
    </dgm:pt>
    <dgm:pt modelId="{543ECC20-4344-4FF9-8E1A-044C70961C2E}">
      <dgm:prSet/>
      <dgm:spPr/>
      <dgm:t>
        <a:bodyPr/>
        <a:lstStyle/>
        <a:p>
          <a:r>
            <a:rPr lang="en-US" altLang="zh-CN" dirty="0"/>
            <a:t>Set the rule of the cost calculation</a:t>
          </a:r>
          <a:endParaRPr lang="zh-CN" dirty="0"/>
        </a:p>
      </dgm:t>
    </dgm:pt>
    <dgm:pt modelId="{A9602C88-7E3F-40F5-B84C-B4C0D4D0F61A}" type="parTrans" cxnId="{7196651C-6D6E-4887-A239-683256ABAB82}">
      <dgm:prSet/>
      <dgm:spPr/>
      <dgm:t>
        <a:bodyPr/>
        <a:lstStyle/>
        <a:p>
          <a:endParaRPr lang="zh-CN" altLang="en-US"/>
        </a:p>
      </dgm:t>
    </dgm:pt>
    <dgm:pt modelId="{C6E3C1FE-D035-4EAF-BB80-501658E22624}" type="sibTrans" cxnId="{7196651C-6D6E-4887-A239-683256ABAB82}">
      <dgm:prSet/>
      <dgm:spPr/>
      <dgm:t>
        <a:bodyPr/>
        <a:lstStyle/>
        <a:p>
          <a:endParaRPr lang="zh-CN" altLang="en-US"/>
        </a:p>
      </dgm:t>
    </dgm:pt>
    <dgm:pt modelId="{A92057E2-E406-40C9-902B-8DA985A96038}">
      <dgm:prSet/>
      <dgm:spPr/>
      <dgm:t>
        <a:bodyPr/>
        <a:lstStyle/>
        <a:p>
          <a:r>
            <a:rPr lang="en-US" altLang="zh-CN" dirty="0"/>
            <a:t>Set the train step</a:t>
          </a:r>
          <a:endParaRPr lang="zh-CN" dirty="0"/>
        </a:p>
      </dgm:t>
    </dgm:pt>
    <dgm:pt modelId="{5EFD21B9-46EC-412A-BB8A-B90B1BDF7778}" type="parTrans" cxnId="{42637CBC-1E1C-4B15-90C7-335FEF299D26}">
      <dgm:prSet/>
      <dgm:spPr/>
      <dgm:t>
        <a:bodyPr/>
        <a:lstStyle/>
        <a:p>
          <a:endParaRPr lang="zh-CN" altLang="en-US"/>
        </a:p>
      </dgm:t>
    </dgm:pt>
    <dgm:pt modelId="{FDFCCB86-7FC8-4547-80EE-C47E1E77D240}" type="sibTrans" cxnId="{42637CBC-1E1C-4B15-90C7-335FEF299D26}">
      <dgm:prSet/>
      <dgm:spPr/>
      <dgm:t>
        <a:bodyPr/>
        <a:lstStyle/>
        <a:p>
          <a:endParaRPr lang="zh-CN" altLang="en-US"/>
        </a:p>
      </dgm:t>
    </dgm:pt>
    <dgm:pt modelId="{ADCCCE59-7F93-435B-A4B7-7E077BDA6631}">
      <dgm:prSet/>
      <dgm:spPr/>
      <dgm:t>
        <a:bodyPr/>
        <a:lstStyle/>
        <a:p>
          <a:r>
            <a:rPr lang="en-US" altLang="zh-CN" dirty="0"/>
            <a:t>Start training</a:t>
          </a:r>
          <a:endParaRPr lang="zh-CN" dirty="0"/>
        </a:p>
      </dgm:t>
    </dgm:pt>
    <dgm:pt modelId="{08EC9922-66CE-4BD8-8BDD-B79E52DAB663}" type="parTrans" cxnId="{F028200A-DBBC-4E2F-995B-8A7D47545AB4}">
      <dgm:prSet/>
      <dgm:spPr/>
      <dgm:t>
        <a:bodyPr/>
        <a:lstStyle/>
        <a:p>
          <a:endParaRPr lang="zh-CN" altLang="en-US"/>
        </a:p>
      </dgm:t>
    </dgm:pt>
    <dgm:pt modelId="{74E5A9C5-F467-4BBC-8DF8-C3C3846DB2B0}" type="sibTrans" cxnId="{F028200A-DBBC-4E2F-995B-8A7D47545AB4}">
      <dgm:prSet/>
      <dgm:spPr/>
      <dgm:t>
        <a:bodyPr/>
        <a:lstStyle/>
        <a:p>
          <a:endParaRPr lang="zh-CN" altLang="en-US"/>
        </a:p>
      </dgm:t>
    </dgm:pt>
    <dgm:pt modelId="{8B8B1458-29BD-49F3-B154-67BB104DC68F}" type="pres">
      <dgm:prSet presAssocID="{95E3FB0D-B98A-4679-9E9F-C85366204B0E}" presName="linear" presStyleCnt="0">
        <dgm:presLayoutVars>
          <dgm:animLvl val="lvl"/>
          <dgm:resizeHandles val="exact"/>
        </dgm:presLayoutVars>
      </dgm:prSet>
      <dgm:spPr/>
    </dgm:pt>
    <dgm:pt modelId="{0BE6D33C-45B9-4E29-843B-CC87D12C5414}" type="pres">
      <dgm:prSet presAssocID="{88B3AA34-53B9-4A82-8228-82AD9556A4B4}" presName="parentText" presStyleLbl="node1" presStyleIdx="0" presStyleCnt="8">
        <dgm:presLayoutVars>
          <dgm:chMax val="0"/>
          <dgm:bulletEnabled val="1"/>
        </dgm:presLayoutVars>
      </dgm:prSet>
      <dgm:spPr/>
    </dgm:pt>
    <dgm:pt modelId="{CACC7192-5DC6-4688-8B7C-33A3AE018723}" type="pres">
      <dgm:prSet presAssocID="{B76074D6-7105-49EA-8589-32B93B6E9317}" presName="spacer" presStyleCnt="0"/>
      <dgm:spPr/>
    </dgm:pt>
    <dgm:pt modelId="{E57CFDE7-FDB6-4C33-A0A4-EF9572F3BD79}" type="pres">
      <dgm:prSet presAssocID="{2FBFF072-BF54-44BD-8409-3B89785F9D64}" presName="parentText" presStyleLbl="node1" presStyleIdx="1" presStyleCnt="8">
        <dgm:presLayoutVars>
          <dgm:chMax val="0"/>
          <dgm:bulletEnabled val="1"/>
        </dgm:presLayoutVars>
      </dgm:prSet>
      <dgm:spPr/>
    </dgm:pt>
    <dgm:pt modelId="{4026CC7C-48FA-4087-ACAE-9CEEBB080265}" type="pres">
      <dgm:prSet presAssocID="{6BB70633-A46F-49B3-B071-E75221347AE6}" presName="spacer" presStyleCnt="0"/>
      <dgm:spPr/>
    </dgm:pt>
    <dgm:pt modelId="{CA2FBEEA-CF32-4C95-9F4F-5C138D02E5DA}" type="pres">
      <dgm:prSet presAssocID="{7EA8D4B6-31DD-4D2D-9B0C-E1165C56787B}" presName="parentText" presStyleLbl="node1" presStyleIdx="2" presStyleCnt="8">
        <dgm:presLayoutVars>
          <dgm:chMax val="0"/>
          <dgm:bulletEnabled val="1"/>
        </dgm:presLayoutVars>
      </dgm:prSet>
      <dgm:spPr/>
    </dgm:pt>
    <dgm:pt modelId="{DA193E81-AE80-4C02-8B25-DD5F58753736}" type="pres">
      <dgm:prSet presAssocID="{36D4CBD5-9489-4D52-A2AB-64457D43643C}" presName="spacer" presStyleCnt="0"/>
      <dgm:spPr/>
    </dgm:pt>
    <dgm:pt modelId="{BCF73357-612D-4C7F-897B-AD1DD77CE964}" type="pres">
      <dgm:prSet presAssocID="{2845C701-8273-4E6D-9589-D3E7887AC880}" presName="parentText" presStyleLbl="node1" presStyleIdx="3" presStyleCnt="8">
        <dgm:presLayoutVars>
          <dgm:chMax val="0"/>
          <dgm:bulletEnabled val="1"/>
        </dgm:presLayoutVars>
      </dgm:prSet>
      <dgm:spPr/>
    </dgm:pt>
    <dgm:pt modelId="{16AEF851-120A-4922-90B9-F1CB6F608A0C}" type="pres">
      <dgm:prSet presAssocID="{D8F6BB89-011D-4C6B-97EE-DD4B2502A8F8}" presName="spacer" presStyleCnt="0"/>
      <dgm:spPr/>
    </dgm:pt>
    <dgm:pt modelId="{4096DDBC-D045-4955-97C8-B5DC6A823A99}" type="pres">
      <dgm:prSet presAssocID="{D80D9250-0780-4733-A32B-B55CD2E928B7}" presName="parentText" presStyleLbl="node1" presStyleIdx="4" presStyleCnt="8">
        <dgm:presLayoutVars>
          <dgm:chMax val="0"/>
          <dgm:bulletEnabled val="1"/>
        </dgm:presLayoutVars>
      </dgm:prSet>
      <dgm:spPr/>
    </dgm:pt>
    <dgm:pt modelId="{99312293-7AFC-4855-9ED5-598376B19493}" type="pres">
      <dgm:prSet presAssocID="{FCFCE756-0626-4436-8B13-FD37F013AB58}" presName="spacer" presStyleCnt="0"/>
      <dgm:spPr/>
    </dgm:pt>
    <dgm:pt modelId="{B43FE762-F6F7-4107-B051-605312C38FE0}" type="pres">
      <dgm:prSet presAssocID="{543ECC20-4344-4FF9-8E1A-044C70961C2E}" presName="parentText" presStyleLbl="node1" presStyleIdx="5" presStyleCnt="8">
        <dgm:presLayoutVars>
          <dgm:chMax val="0"/>
          <dgm:bulletEnabled val="1"/>
        </dgm:presLayoutVars>
      </dgm:prSet>
      <dgm:spPr/>
    </dgm:pt>
    <dgm:pt modelId="{A62C89CC-9A5E-4EAD-A789-4626B4BEADB7}" type="pres">
      <dgm:prSet presAssocID="{C6E3C1FE-D035-4EAF-BB80-501658E22624}" presName="spacer" presStyleCnt="0"/>
      <dgm:spPr/>
    </dgm:pt>
    <dgm:pt modelId="{41676C99-61C3-4919-965C-2E67F297A10A}" type="pres">
      <dgm:prSet presAssocID="{A92057E2-E406-40C9-902B-8DA985A96038}" presName="parentText" presStyleLbl="node1" presStyleIdx="6" presStyleCnt="8">
        <dgm:presLayoutVars>
          <dgm:chMax val="0"/>
          <dgm:bulletEnabled val="1"/>
        </dgm:presLayoutVars>
      </dgm:prSet>
      <dgm:spPr/>
    </dgm:pt>
    <dgm:pt modelId="{68A519A0-A201-45A1-AF26-53B30FD4B307}" type="pres">
      <dgm:prSet presAssocID="{FDFCCB86-7FC8-4547-80EE-C47E1E77D240}" presName="spacer" presStyleCnt="0"/>
      <dgm:spPr/>
    </dgm:pt>
    <dgm:pt modelId="{B5B635DA-7ACB-4F1E-A50A-BC2DB00A38BD}" type="pres">
      <dgm:prSet presAssocID="{ADCCCE59-7F93-435B-A4B7-7E077BDA6631}" presName="parentText" presStyleLbl="node1" presStyleIdx="7" presStyleCnt="8">
        <dgm:presLayoutVars>
          <dgm:chMax val="0"/>
          <dgm:bulletEnabled val="1"/>
        </dgm:presLayoutVars>
      </dgm:prSet>
      <dgm:spPr/>
    </dgm:pt>
  </dgm:ptLst>
  <dgm:cxnLst>
    <dgm:cxn modelId="{C4104A08-A1B7-420B-BCE5-90F161905FF7}" srcId="{95E3FB0D-B98A-4679-9E9F-C85366204B0E}" destId="{2FBFF072-BF54-44BD-8409-3B89785F9D64}" srcOrd="1" destOrd="0" parTransId="{FB939709-BA63-47F7-A9C4-C9F9B7A70C57}" sibTransId="{6BB70633-A46F-49B3-B071-E75221347AE6}"/>
    <dgm:cxn modelId="{F028200A-DBBC-4E2F-995B-8A7D47545AB4}" srcId="{95E3FB0D-B98A-4679-9E9F-C85366204B0E}" destId="{ADCCCE59-7F93-435B-A4B7-7E077BDA6631}" srcOrd="7" destOrd="0" parTransId="{08EC9922-66CE-4BD8-8BDD-B79E52DAB663}" sibTransId="{74E5A9C5-F467-4BBC-8DF8-C3C3846DB2B0}"/>
    <dgm:cxn modelId="{6056E10A-DE04-4DBC-A9AE-85DF4B977E2E}" srcId="{95E3FB0D-B98A-4679-9E9F-C85366204B0E}" destId="{2845C701-8273-4E6D-9589-D3E7887AC880}" srcOrd="3" destOrd="0" parTransId="{B7EF7562-9F0C-4335-AE7C-495EB0023F05}" sibTransId="{D8F6BB89-011D-4C6B-97EE-DD4B2502A8F8}"/>
    <dgm:cxn modelId="{7196651C-6D6E-4887-A239-683256ABAB82}" srcId="{95E3FB0D-B98A-4679-9E9F-C85366204B0E}" destId="{543ECC20-4344-4FF9-8E1A-044C70961C2E}" srcOrd="5" destOrd="0" parTransId="{A9602C88-7E3F-40F5-B84C-B4C0D4D0F61A}" sibTransId="{C6E3C1FE-D035-4EAF-BB80-501658E22624}"/>
    <dgm:cxn modelId="{1033F42B-108C-49A1-BD0C-B60180751968}" type="presOf" srcId="{95E3FB0D-B98A-4679-9E9F-C85366204B0E}" destId="{8B8B1458-29BD-49F3-B154-67BB104DC68F}" srcOrd="0" destOrd="0" presId="urn:microsoft.com/office/officeart/2005/8/layout/vList2"/>
    <dgm:cxn modelId="{841A9732-4A94-45B3-98C0-AEA4055AB59D}" type="presOf" srcId="{A92057E2-E406-40C9-902B-8DA985A96038}" destId="{41676C99-61C3-4919-965C-2E67F297A10A}" srcOrd="0" destOrd="0" presId="urn:microsoft.com/office/officeart/2005/8/layout/vList2"/>
    <dgm:cxn modelId="{BD6E864B-9B91-45DA-8A49-9D13966573B6}" type="presOf" srcId="{88B3AA34-53B9-4A82-8228-82AD9556A4B4}" destId="{0BE6D33C-45B9-4E29-843B-CC87D12C5414}" srcOrd="0" destOrd="0" presId="urn:microsoft.com/office/officeart/2005/8/layout/vList2"/>
    <dgm:cxn modelId="{B3B0DB56-5A99-49ED-95A3-7FEA2DBE4495}" srcId="{95E3FB0D-B98A-4679-9E9F-C85366204B0E}" destId="{88B3AA34-53B9-4A82-8228-82AD9556A4B4}" srcOrd="0" destOrd="0" parTransId="{A29B9F6A-DA4A-4F37-94F5-AC82384838CF}" sibTransId="{B76074D6-7105-49EA-8589-32B93B6E9317}"/>
    <dgm:cxn modelId="{51492C57-4B41-4535-AF18-92DEB050DE83}" type="presOf" srcId="{2845C701-8273-4E6D-9589-D3E7887AC880}" destId="{BCF73357-612D-4C7F-897B-AD1DD77CE964}" srcOrd="0" destOrd="0" presId="urn:microsoft.com/office/officeart/2005/8/layout/vList2"/>
    <dgm:cxn modelId="{7E9EC859-BD90-4B9E-9E2D-75C1C7565261}" type="presOf" srcId="{ADCCCE59-7F93-435B-A4B7-7E077BDA6631}" destId="{B5B635DA-7ACB-4F1E-A50A-BC2DB00A38BD}" srcOrd="0" destOrd="0" presId="urn:microsoft.com/office/officeart/2005/8/layout/vList2"/>
    <dgm:cxn modelId="{07EBBF91-5435-4AF0-AC41-09F95F074412}" type="presOf" srcId="{543ECC20-4344-4FF9-8E1A-044C70961C2E}" destId="{B43FE762-F6F7-4107-B051-605312C38FE0}" srcOrd="0" destOrd="0" presId="urn:microsoft.com/office/officeart/2005/8/layout/vList2"/>
    <dgm:cxn modelId="{5A30AFA1-AB68-4FA1-80C1-2E31521DB7D3}" type="presOf" srcId="{D80D9250-0780-4733-A32B-B55CD2E928B7}" destId="{4096DDBC-D045-4955-97C8-B5DC6A823A99}" srcOrd="0" destOrd="0" presId="urn:microsoft.com/office/officeart/2005/8/layout/vList2"/>
    <dgm:cxn modelId="{2F6944AE-DD39-478A-8129-0CB3A7175D38}" type="presOf" srcId="{7EA8D4B6-31DD-4D2D-9B0C-E1165C56787B}" destId="{CA2FBEEA-CF32-4C95-9F4F-5C138D02E5DA}" srcOrd="0" destOrd="0" presId="urn:microsoft.com/office/officeart/2005/8/layout/vList2"/>
    <dgm:cxn modelId="{42637CBC-1E1C-4B15-90C7-335FEF299D26}" srcId="{95E3FB0D-B98A-4679-9E9F-C85366204B0E}" destId="{A92057E2-E406-40C9-902B-8DA985A96038}" srcOrd="6" destOrd="0" parTransId="{5EFD21B9-46EC-412A-BB8A-B90B1BDF7778}" sibTransId="{FDFCCB86-7FC8-4547-80EE-C47E1E77D240}"/>
    <dgm:cxn modelId="{830A96DB-2E65-4403-AF0F-1A38BBECEF16}" type="presOf" srcId="{2FBFF072-BF54-44BD-8409-3B89785F9D64}" destId="{E57CFDE7-FDB6-4C33-A0A4-EF9572F3BD79}" srcOrd="0" destOrd="0" presId="urn:microsoft.com/office/officeart/2005/8/layout/vList2"/>
    <dgm:cxn modelId="{41CD23DC-9538-4CD3-BBBE-1D0E854273E6}" srcId="{95E3FB0D-B98A-4679-9E9F-C85366204B0E}" destId="{7EA8D4B6-31DD-4D2D-9B0C-E1165C56787B}" srcOrd="2" destOrd="0" parTransId="{09B1AE42-FA27-4AD1-A016-5D36FE10260B}" sibTransId="{36D4CBD5-9489-4D52-A2AB-64457D43643C}"/>
    <dgm:cxn modelId="{43AB5DF9-2E7E-44C0-9194-AA510A374DCF}" srcId="{95E3FB0D-B98A-4679-9E9F-C85366204B0E}" destId="{D80D9250-0780-4733-A32B-B55CD2E928B7}" srcOrd="4" destOrd="0" parTransId="{8F57411C-2812-4CE8-A41B-24AAE5EDCE59}" sibTransId="{FCFCE756-0626-4436-8B13-FD37F013AB58}"/>
    <dgm:cxn modelId="{0C615E88-9D47-42E1-B8AB-8C1E1EDB0CFD}" type="presParOf" srcId="{8B8B1458-29BD-49F3-B154-67BB104DC68F}" destId="{0BE6D33C-45B9-4E29-843B-CC87D12C5414}" srcOrd="0" destOrd="0" presId="urn:microsoft.com/office/officeart/2005/8/layout/vList2"/>
    <dgm:cxn modelId="{50ECBF3E-C2C6-49A5-957F-72B9BF798FF8}" type="presParOf" srcId="{8B8B1458-29BD-49F3-B154-67BB104DC68F}" destId="{CACC7192-5DC6-4688-8B7C-33A3AE018723}" srcOrd="1" destOrd="0" presId="urn:microsoft.com/office/officeart/2005/8/layout/vList2"/>
    <dgm:cxn modelId="{8A3FEA25-D74F-4961-A3EC-3BF2C0C32521}" type="presParOf" srcId="{8B8B1458-29BD-49F3-B154-67BB104DC68F}" destId="{E57CFDE7-FDB6-4C33-A0A4-EF9572F3BD79}" srcOrd="2" destOrd="0" presId="urn:microsoft.com/office/officeart/2005/8/layout/vList2"/>
    <dgm:cxn modelId="{2DAFF76A-BA34-4D53-A57E-BBFC4F22C24E}" type="presParOf" srcId="{8B8B1458-29BD-49F3-B154-67BB104DC68F}" destId="{4026CC7C-48FA-4087-ACAE-9CEEBB080265}" srcOrd="3" destOrd="0" presId="urn:microsoft.com/office/officeart/2005/8/layout/vList2"/>
    <dgm:cxn modelId="{0D2E15D3-BCC9-4B9F-9C20-EF1B366D11F3}" type="presParOf" srcId="{8B8B1458-29BD-49F3-B154-67BB104DC68F}" destId="{CA2FBEEA-CF32-4C95-9F4F-5C138D02E5DA}" srcOrd="4" destOrd="0" presId="urn:microsoft.com/office/officeart/2005/8/layout/vList2"/>
    <dgm:cxn modelId="{CEF56975-EBE7-4FA5-A982-C6C75330F399}" type="presParOf" srcId="{8B8B1458-29BD-49F3-B154-67BB104DC68F}" destId="{DA193E81-AE80-4C02-8B25-DD5F58753736}" srcOrd="5" destOrd="0" presId="urn:microsoft.com/office/officeart/2005/8/layout/vList2"/>
    <dgm:cxn modelId="{D1963FFF-A043-4CE6-9A45-B8FC3A0A3F35}" type="presParOf" srcId="{8B8B1458-29BD-49F3-B154-67BB104DC68F}" destId="{BCF73357-612D-4C7F-897B-AD1DD77CE964}" srcOrd="6" destOrd="0" presId="urn:microsoft.com/office/officeart/2005/8/layout/vList2"/>
    <dgm:cxn modelId="{28EFAF0D-A8B1-4E6B-8E76-1396E957DAA6}" type="presParOf" srcId="{8B8B1458-29BD-49F3-B154-67BB104DC68F}" destId="{16AEF851-120A-4922-90B9-F1CB6F608A0C}" srcOrd="7" destOrd="0" presId="urn:microsoft.com/office/officeart/2005/8/layout/vList2"/>
    <dgm:cxn modelId="{E3102969-59C3-4494-A8D5-2E4465998173}" type="presParOf" srcId="{8B8B1458-29BD-49F3-B154-67BB104DC68F}" destId="{4096DDBC-D045-4955-97C8-B5DC6A823A99}" srcOrd="8" destOrd="0" presId="urn:microsoft.com/office/officeart/2005/8/layout/vList2"/>
    <dgm:cxn modelId="{0223E871-1CBA-428D-A9C2-7B790B621286}" type="presParOf" srcId="{8B8B1458-29BD-49F3-B154-67BB104DC68F}" destId="{99312293-7AFC-4855-9ED5-598376B19493}" srcOrd="9" destOrd="0" presId="urn:microsoft.com/office/officeart/2005/8/layout/vList2"/>
    <dgm:cxn modelId="{B3AF5D06-7252-4D3B-99CC-70614D111FF1}" type="presParOf" srcId="{8B8B1458-29BD-49F3-B154-67BB104DC68F}" destId="{B43FE762-F6F7-4107-B051-605312C38FE0}" srcOrd="10" destOrd="0" presId="urn:microsoft.com/office/officeart/2005/8/layout/vList2"/>
    <dgm:cxn modelId="{40C57605-3E5C-4509-B8D7-35FB19D73DA1}" type="presParOf" srcId="{8B8B1458-29BD-49F3-B154-67BB104DC68F}" destId="{A62C89CC-9A5E-4EAD-A789-4626B4BEADB7}" srcOrd="11" destOrd="0" presId="urn:microsoft.com/office/officeart/2005/8/layout/vList2"/>
    <dgm:cxn modelId="{67930D84-64B3-42F9-874A-32F9AE054DE0}" type="presParOf" srcId="{8B8B1458-29BD-49F3-B154-67BB104DC68F}" destId="{41676C99-61C3-4919-965C-2E67F297A10A}" srcOrd="12" destOrd="0" presId="urn:microsoft.com/office/officeart/2005/8/layout/vList2"/>
    <dgm:cxn modelId="{5C867ABC-5D07-40BD-8FC6-5CCC44638FE5}" type="presParOf" srcId="{8B8B1458-29BD-49F3-B154-67BB104DC68F}" destId="{68A519A0-A201-45A1-AF26-53B30FD4B307}" srcOrd="13" destOrd="0" presId="urn:microsoft.com/office/officeart/2005/8/layout/vList2"/>
    <dgm:cxn modelId="{73B8E591-D357-4939-AFD6-811E48DB5909}" type="presParOf" srcId="{8B8B1458-29BD-49F3-B154-67BB104DC68F}" destId="{B5B635DA-7ACB-4F1E-A50A-BC2DB00A38BD}"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95E3FB0D-B98A-4679-9E9F-C85366204B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88B3AA34-53B9-4A82-8228-82AD9556A4B4}">
      <dgm:prSet/>
      <dgm:spPr/>
      <dgm:t>
        <a:bodyPr/>
        <a:lstStyle/>
        <a:p>
          <a:r>
            <a:rPr lang="en-US" altLang="zh-CN" dirty="0"/>
            <a:t>Initial data</a:t>
          </a:r>
          <a:endParaRPr lang="zh-CN" dirty="0"/>
        </a:p>
      </dgm:t>
    </dgm:pt>
    <dgm:pt modelId="{A29B9F6A-DA4A-4F37-94F5-AC82384838CF}" type="parTrans" cxnId="{B3B0DB56-5A99-49ED-95A3-7FEA2DBE4495}">
      <dgm:prSet/>
      <dgm:spPr/>
      <dgm:t>
        <a:bodyPr/>
        <a:lstStyle/>
        <a:p>
          <a:endParaRPr lang="zh-CN" altLang="en-US"/>
        </a:p>
      </dgm:t>
    </dgm:pt>
    <dgm:pt modelId="{B76074D6-7105-49EA-8589-32B93B6E9317}" type="sibTrans" cxnId="{B3B0DB56-5A99-49ED-95A3-7FEA2DBE4495}">
      <dgm:prSet/>
      <dgm:spPr/>
      <dgm:t>
        <a:bodyPr/>
        <a:lstStyle/>
        <a:p>
          <a:endParaRPr lang="zh-CN" altLang="en-US"/>
        </a:p>
      </dgm:t>
    </dgm:pt>
    <dgm:pt modelId="{2FBFF072-BF54-44BD-8409-3B89785F9D64}">
      <dgm:prSet/>
      <dgm:spPr/>
      <dgm:t>
        <a:bodyPr/>
        <a:lstStyle/>
        <a:p>
          <a:r>
            <a:rPr lang="en-US" altLang="zh-CN" dirty="0"/>
            <a:t>Split the train data and test data</a:t>
          </a:r>
          <a:endParaRPr lang="zh-CN" dirty="0"/>
        </a:p>
      </dgm:t>
    </dgm:pt>
    <dgm:pt modelId="{FB939709-BA63-47F7-A9C4-C9F9B7A70C57}" type="parTrans" cxnId="{C4104A08-A1B7-420B-BCE5-90F161905FF7}">
      <dgm:prSet/>
      <dgm:spPr/>
      <dgm:t>
        <a:bodyPr/>
        <a:lstStyle/>
        <a:p>
          <a:endParaRPr lang="zh-CN" altLang="en-US"/>
        </a:p>
      </dgm:t>
    </dgm:pt>
    <dgm:pt modelId="{6BB70633-A46F-49B3-B071-E75221347AE6}" type="sibTrans" cxnId="{C4104A08-A1B7-420B-BCE5-90F161905FF7}">
      <dgm:prSet/>
      <dgm:spPr/>
      <dgm:t>
        <a:bodyPr/>
        <a:lstStyle/>
        <a:p>
          <a:endParaRPr lang="zh-CN" altLang="en-US"/>
        </a:p>
      </dgm:t>
    </dgm:pt>
    <dgm:pt modelId="{7EA8D4B6-31DD-4D2D-9B0C-E1165C56787B}">
      <dgm:prSet/>
      <dgm:spPr/>
      <dgm:t>
        <a:bodyPr/>
        <a:lstStyle/>
        <a:p>
          <a:r>
            <a:rPr lang="en-US" dirty="0"/>
            <a:t>Construct CNN layers</a:t>
          </a:r>
          <a:endParaRPr lang="zh-CN" dirty="0"/>
        </a:p>
      </dgm:t>
    </dgm:pt>
    <dgm:pt modelId="{09B1AE42-FA27-4AD1-A016-5D36FE10260B}" type="parTrans" cxnId="{41CD23DC-9538-4CD3-BBBE-1D0E854273E6}">
      <dgm:prSet/>
      <dgm:spPr/>
      <dgm:t>
        <a:bodyPr/>
        <a:lstStyle/>
        <a:p>
          <a:endParaRPr lang="zh-CN" altLang="en-US"/>
        </a:p>
      </dgm:t>
    </dgm:pt>
    <dgm:pt modelId="{36D4CBD5-9489-4D52-A2AB-64457D43643C}" type="sibTrans" cxnId="{41CD23DC-9538-4CD3-BBBE-1D0E854273E6}">
      <dgm:prSet/>
      <dgm:spPr/>
      <dgm:t>
        <a:bodyPr/>
        <a:lstStyle/>
        <a:p>
          <a:endParaRPr lang="zh-CN" altLang="en-US"/>
        </a:p>
      </dgm:t>
    </dgm:pt>
    <dgm:pt modelId="{2845C701-8273-4E6D-9589-D3E7887AC880}">
      <dgm:prSet/>
      <dgm:spPr/>
      <dgm:t>
        <a:bodyPr/>
        <a:lstStyle/>
        <a:p>
          <a:r>
            <a:rPr lang="en-US" altLang="zh-CN" dirty="0"/>
            <a:t>Soft max normalization</a:t>
          </a:r>
          <a:endParaRPr lang="zh-CN" dirty="0"/>
        </a:p>
      </dgm:t>
    </dgm:pt>
    <dgm:pt modelId="{B7EF7562-9F0C-4335-AE7C-495EB0023F05}" type="parTrans" cxnId="{6056E10A-DE04-4DBC-A9AE-85DF4B977E2E}">
      <dgm:prSet/>
      <dgm:spPr/>
      <dgm:t>
        <a:bodyPr/>
        <a:lstStyle/>
        <a:p>
          <a:endParaRPr lang="zh-CN" altLang="en-US"/>
        </a:p>
      </dgm:t>
    </dgm:pt>
    <dgm:pt modelId="{D8F6BB89-011D-4C6B-97EE-DD4B2502A8F8}" type="sibTrans" cxnId="{6056E10A-DE04-4DBC-A9AE-85DF4B977E2E}">
      <dgm:prSet/>
      <dgm:spPr/>
      <dgm:t>
        <a:bodyPr/>
        <a:lstStyle/>
        <a:p>
          <a:endParaRPr lang="zh-CN" altLang="en-US"/>
        </a:p>
      </dgm:t>
    </dgm:pt>
    <dgm:pt modelId="{D80D9250-0780-4733-A32B-B55CD2E928B7}">
      <dgm:prSet/>
      <dgm:spPr/>
      <dgm:t>
        <a:bodyPr/>
        <a:lstStyle/>
        <a:p>
          <a:r>
            <a:rPr lang="en-US" altLang="zh-CN" dirty="0"/>
            <a:t>Set the rule of accuracy calculation</a:t>
          </a:r>
          <a:endParaRPr lang="zh-CN" dirty="0"/>
        </a:p>
      </dgm:t>
    </dgm:pt>
    <dgm:pt modelId="{8F57411C-2812-4CE8-A41B-24AAE5EDCE59}" type="parTrans" cxnId="{43AB5DF9-2E7E-44C0-9194-AA510A374DCF}">
      <dgm:prSet/>
      <dgm:spPr/>
      <dgm:t>
        <a:bodyPr/>
        <a:lstStyle/>
        <a:p>
          <a:endParaRPr lang="zh-CN" altLang="en-US"/>
        </a:p>
      </dgm:t>
    </dgm:pt>
    <dgm:pt modelId="{FCFCE756-0626-4436-8B13-FD37F013AB58}" type="sibTrans" cxnId="{43AB5DF9-2E7E-44C0-9194-AA510A374DCF}">
      <dgm:prSet/>
      <dgm:spPr/>
      <dgm:t>
        <a:bodyPr/>
        <a:lstStyle/>
        <a:p>
          <a:endParaRPr lang="zh-CN" altLang="en-US"/>
        </a:p>
      </dgm:t>
    </dgm:pt>
    <dgm:pt modelId="{543ECC20-4344-4FF9-8E1A-044C70961C2E}">
      <dgm:prSet/>
      <dgm:spPr/>
      <dgm:t>
        <a:bodyPr/>
        <a:lstStyle/>
        <a:p>
          <a:r>
            <a:rPr lang="en-US" altLang="zh-CN" dirty="0"/>
            <a:t>Set the rule of the cost calculation</a:t>
          </a:r>
          <a:endParaRPr lang="zh-CN" dirty="0"/>
        </a:p>
      </dgm:t>
    </dgm:pt>
    <dgm:pt modelId="{A9602C88-7E3F-40F5-B84C-B4C0D4D0F61A}" type="parTrans" cxnId="{7196651C-6D6E-4887-A239-683256ABAB82}">
      <dgm:prSet/>
      <dgm:spPr/>
      <dgm:t>
        <a:bodyPr/>
        <a:lstStyle/>
        <a:p>
          <a:endParaRPr lang="zh-CN" altLang="en-US"/>
        </a:p>
      </dgm:t>
    </dgm:pt>
    <dgm:pt modelId="{C6E3C1FE-D035-4EAF-BB80-501658E22624}" type="sibTrans" cxnId="{7196651C-6D6E-4887-A239-683256ABAB82}">
      <dgm:prSet/>
      <dgm:spPr/>
      <dgm:t>
        <a:bodyPr/>
        <a:lstStyle/>
        <a:p>
          <a:endParaRPr lang="zh-CN" altLang="en-US"/>
        </a:p>
      </dgm:t>
    </dgm:pt>
    <dgm:pt modelId="{A92057E2-E406-40C9-902B-8DA985A96038}">
      <dgm:prSet/>
      <dgm:spPr/>
      <dgm:t>
        <a:bodyPr/>
        <a:lstStyle/>
        <a:p>
          <a:r>
            <a:rPr lang="en-US" altLang="zh-CN" dirty="0"/>
            <a:t>Set the train step</a:t>
          </a:r>
          <a:endParaRPr lang="zh-CN" dirty="0"/>
        </a:p>
      </dgm:t>
    </dgm:pt>
    <dgm:pt modelId="{5EFD21B9-46EC-412A-BB8A-B90B1BDF7778}" type="parTrans" cxnId="{42637CBC-1E1C-4B15-90C7-335FEF299D26}">
      <dgm:prSet/>
      <dgm:spPr/>
      <dgm:t>
        <a:bodyPr/>
        <a:lstStyle/>
        <a:p>
          <a:endParaRPr lang="zh-CN" altLang="en-US"/>
        </a:p>
      </dgm:t>
    </dgm:pt>
    <dgm:pt modelId="{FDFCCB86-7FC8-4547-80EE-C47E1E77D240}" type="sibTrans" cxnId="{42637CBC-1E1C-4B15-90C7-335FEF299D26}">
      <dgm:prSet/>
      <dgm:spPr/>
      <dgm:t>
        <a:bodyPr/>
        <a:lstStyle/>
        <a:p>
          <a:endParaRPr lang="zh-CN" altLang="en-US"/>
        </a:p>
      </dgm:t>
    </dgm:pt>
    <dgm:pt modelId="{ADCCCE59-7F93-435B-A4B7-7E077BDA6631}">
      <dgm:prSet/>
      <dgm:spPr/>
      <dgm:t>
        <a:bodyPr/>
        <a:lstStyle/>
        <a:p>
          <a:r>
            <a:rPr lang="en-US" altLang="zh-CN" dirty="0"/>
            <a:t>Start training</a:t>
          </a:r>
          <a:endParaRPr lang="zh-CN" dirty="0"/>
        </a:p>
      </dgm:t>
    </dgm:pt>
    <dgm:pt modelId="{08EC9922-66CE-4BD8-8BDD-B79E52DAB663}" type="parTrans" cxnId="{F028200A-DBBC-4E2F-995B-8A7D47545AB4}">
      <dgm:prSet/>
      <dgm:spPr/>
      <dgm:t>
        <a:bodyPr/>
        <a:lstStyle/>
        <a:p>
          <a:endParaRPr lang="zh-CN" altLang="en-US"/>
        </a:p>
      </dgm:t>
    </dgm:pt>
    <dgm:pt modelId="{74E5A9C5-F467-4BBC-8DF8-C3C3846DB2B0}" type="sibTrans" cxnId="{F028200A-DBBC-4E2F-995B-8A7D47545AB4}">
      <dgm:prSet/>
      <dgm:spPr/>
      <dgm:t>
        <a:bodyPr/>
        <a:lstStyle/>
        <a:p>
          <a:endParaRPr lang="zh-CN" altLang="en-US"/>
        </a:p>
      </dgm:t>
    </dgm:pt>
    <dgm:pt modelId="{8B8B1458-29BD-49F3-B154-67BB104DC68F}" type="pres">
      <dgm:prSet presAssocID="{95E3FB0D-B98A-4679-9E9F-C85366204B0E}" presName="linear" presStyleCnt="0">
        <dgm:presLayoutVars>
          <dgm:animLvl val="lvl"/>
          <dgm:resizeHandles val="exact"/>
        </dgm:presLayoutVars>
      </dgm:prSet>
      <dgm:spPr/>
    </dgm:pt>
    <dgm:pt modelId="{0BE6D33C-45B9-4E29-843B-CC87D12C5414}" type="pres">
      <dgm:prSet presAssocID="{88B3AA34-53B9-4A82-8228-82AD9556A4B4}" presName="parentText" presStyleLbl="node1" presStyleIdx="0" presStyleCnt="8">
        <dgm:presLayoutVars>
          <dgm:chMax val="0"/>
          <dgm:bulletEnabled val="1"/>
        </dgm:presLayoutVars>
      </dgm:prSet>
      <dgm:spPr/>
    </dgm:pt>
    <dgm:pt modelId="{CACC7192-5DC6-4688-8B7C-33A3AE018723}" type="pres">
      <dgm:prSet presAssocID="{B76074D6-7105-49EA-8589-32B93B6E9317}" presName="spacer" presStyleCnt="0"/>
      <dgm:spPr/>
    </dgm:pt>
    <dgm:pt modelId="{E57CFDE7-FDB6-4C33-A0A4-EF9572F3BD79}" type="pres">
      <dgm:prSet presAssocID="{2FBFF072-BF54-44BD-8409-3B89785F9D64}" presName="parentText" presStyleLbl="node1" presStyleIdx="1" presStyleCnt="8">
        <dgm:presLayoutVars>
          <dgm:chMax val="0"/>
          <dgm:bulletEnabled val="1"/>
        </dgm:presLayoutVars>
      </dgm:prSet>
      <dgm:spPr/>
    </dgm:pt>
    <dgm:pt modelId="{4026CC7C-48FA-4087-ACAE-9CEEBB080265}" type="pres">
      <dgm:prSet presAssocID="{6BB70633-A46F-49B3-B071-E75221347AE6}" presName="spacer" presStyleCnt="0"/>
      <dgm:spPr/>
    </dgm:pt>
    <dgm:pt modelId="{CA2FBEEA-CF32-4C95-9F4F-5C138D02E5DA}" type="pres">
      <dgm:prSet presAssocID="{7EA8D4B6-31DD-4D2D-9B0C-E1165C56787B}" presName="parentText" presStyleLbl="node1" presStyleIdx="2" presStyleCnt="8">
        <dgm:presLayoutVars>
          <dgm:chMax val="0"/>
          <dgm:bulletEnabled val="1"/>
        </dgm:presLayoutVars>
      </dgm:prSet>
      <dgm:spPr/>
    </dgm:pt>
    <dgm:pt modelId="{DA193E81-AE80-4C02-8B25-DD5F58753736}" type="pres">
      <dgm:prSet presAssocID="{36D4CBD5-9489-4D52-A2AB-64457D43643C}" presName="spacer" presStyleCnt="0"/>
      <dgm:spPr/>
    </dgm:pt>
    <dgm:pt modelId="{BCF73357-612D-4C7F-897B-AD1DD77CE964}" type="pres">
      <dgm:prSet presAssocID="{2845C701-8273-4E6D-9589-D3E7887AC880}" presName="parentText" presStyleLbl="node1" presStyleIdx="3" presStyleCnt="8">
        <dgm:presLayoutVars>
          <dgm:chMax val="0"/>
          <dgm:bulletEnabled val="1"/>
        </dgm:presLayoutVars>
      </dgm:prSet>
      <dgm:spPr/>
    </dgm:pt>
    <dgm:pt modelId="{16AEF851-120A-4922-90B9-F1CB6F608A0C}" type="pres">
      <dgm:prSet presAssocID="{D8F6BB89-011D-4C6B-97EE-DD4B2502A8F8}" presName="spacer" presStyleCnt="0"/>
      <dgm:spPr/>
    </dgm:pt>
    <dgm:pt modelId="{4096DDBC-D045-4955-97C8-B5DC6A823A99}" type="pres">
      <dgm:prSet presAssocID="{D80D9250-0780-4733-A32B-B55CD2E928B7}" presName="parentText" presStyleLbl="node1" presStyleIdx="4" presStyleCnt="8">
        <dgm:presLayoutVars>
          <dgm:chMax val="0"/>
          <dgm:bulletEnabled val="1"/>
        </dgm:presLayoutVars>
      </dgm:prSet>
      <dgm:spPr/>
    </dgm:pt>
    <dgm:pt modelId="{99312293-7AFC-4855-9ED5-598376B19493}" type="pres">
      <dgm:prSet presAssocID="{FCFCE756-0626-4436-8B13-FD37F013AB58}" presName="spacer" presStyleCnt="0"/>
      <dgm:spPr/>
    </dgm:pt>
    <dgm:pt modelId="{B43FE762-F6F7-4107-B051-605312C38FE0}" type="pres">
      <dgm:prSet presAssocID="{543ECC20-4344-4FF9-8E1A-044C70961C2E}" presName="parentText" presStyleLbl="node1" presStyleIdx="5" presStyleCnt="8">
        <dgm:presLayoutVars>
          <dgm:chMax val="0"/>
          <dgm:bulletEnabled val="1"/>
        </dgm:presLayoutVars>
      </dgm:prSet>
      <dgm:spPr/>
    </dgm:pt>
    <dgm:pt modelId="{A62C89CC-9A5E-4EAD-A789-4626B4BEADB7}" type="pres">
      <dgm:prSet presAssocID="{C6E3C1FE-D035-4EAF-BB80-501658E22624}" presName="spacer" presStyleCnt="0"/>
      <dgm:spPr/>
    </dgm:pt>
    <dgm:pt modelId="{41676C99-61C3-4919-965C-2E67F297A10A}" type="pres">
      <dgm:prSet presAssocID="{A92057E2-E406-40C9-902B-8DA985A96038}" presName="parentText" presStyleLbl="node1" presStyleIdx="6" presStyleCnt="8">
        <dgm:presLayoutVars>
          <dgm:chMax val="0"/>
          <dgm:bulletEnabled val="1"/>
        </dgm:presLayoutVars>
      </dgm:prSet>
      <dgm:spPr/>
    </dgm:pt>
    <dgm:pt modelId="{68A519A0-A201-45A1-AF26-53B30FD4B307}" type="pres">
      <dgm:prSet presAssocID="{FDFCCB86-7FC8-4547-80EE-C47E1E77D240}" presName="spacer" presStyleCnt="0"/>
      <dgm:spPr/>
    </dgm:pt>
    <dgm:pt modelId="{B5B635DA-7ACB-4F1E-A50A-BC2DB00A38BD}" type="pres">
      <dgm:prSet presAssocID="{ADCCCE59-7F93-435B-A4B7-7E077BDA6631}" presName="parentText" presStyleLbl="node1" presStyleIdx="7" presStyleCnt="8">
        <dgm:presLayoutVars>
          <dgm:chMax val="0"/>
          <dgm:bulletEnabled val="1"/>
        </dgm:presLayoutVars>
      </dgm:prSet>
      <dgm:spPr/>
    </dgm:pt>
  </dgm:ptLst>
  <dgm:cxnLst>
    <dgm:cxn modelId="{C4104A08-A1B7-420B-BCE5-90F161905FF7}" srcId="{95E3FB0D-B98A-4679-9E9F-C85366204B0E}" destId="{2FBFF072-BF54-44BD-8409-3B89785F9D64}" srcOrd="1" destOrd="0" parTransId="{FB939709-BA63-47F7-A9C4-C9F9B7A70C57}" sibTransId="{6BB70633-A46F-49B3-B071-E75221347AE6}"/>
    <dgm:cxn modelId="{F028200A-DBBC-4E2F-995B-8A7D47545AB4}" srcId="{95E3FB0D-B98A-4679-9E9F-C85366204B0E}" destId="{ADCCCE59-7F93-435B-A4B7-7E077BDA6631}" srcOrd="7" destOrd="0" parTransId="{08EC9922-66CE-4BD8-8BDD-B79E52DAB663}" sibTransId="{74E5A9C5-F467-4BBC-8DF8-C3C3846DB2B0}"/>
    <dgm:cxn modelId="{6056E10A-DE04-4DBC-A9AE-85DF4B977E2E}" srcId="{95E3FB0D-B98A-4679-9E9F-C85366204B0E}" destId="{2845C701-8273-4E6D-9589-D3E7887AC880}" srcOrd="3" destOrd="0" parTransId="{B7EF7562-9F0C-4335-AE7C-495EB0023F05}" sibTransId="{D8F6BB89-011D-4C6B-97EE-DD4B2502A8F8}"/>
    <dgm:cxn modelId="{7196651C-6D6E-4887-A239-683256ABAB82}" srcId="{95E3FB0D-B98A-4679-9E9F-C85366204B0E}" destId="{543ECC20-4344-4FF9-8E1A-044C70961C2E}" srcOrd="5" destOrd="0" parTransId="{A9602C88-7E3F-40F5-B84C-B4C0D4D0F61A}" sibTransId="{C6E3C1FE-D035-4EAF-BB80-501658E22624}"/>
    <dgm:cxn modelId="{1033F42B-108C-49A1-BD0C-B60180751968}" type="presOf" srcId="{95E3FB0D-B98A-4679-9E9F-C85366204B0E}" destId="{8B8B1458-29BD-49F3-B154-67BB104DC68F}" srcOrd="0" destOrd="0" presId="urn:microsoft.com/office/officeart/2005/8/layout/vList2"/>
    <dgm:cxn modelId="{841A9732-4A94-45B3-98C0-AEA4055AB59D}" type="presOf" srcId="{A92057E2-E406-40C9-902B-8DA985A96038}" destId="{41676C99-61C3-4919-965C-2E67F297A10A}" srcOrd="0" destOrd="0" presId="urn:microsoft.com/office/officeart/2005/8/layout/vList2"/>
    <dgm:cxn modelId="{BD6E864B-9B91-45DA-8A49-9D13966573B6}" type="presOf" srcId="{88B3AA34-53B9-4A82-8228-82AD9556A4B4}" destId="{0BE6D33C-45B9-4E29-843B-CC87D12C5414}" srcOrd="0" destOrd="0" presId="urn:microsoft.com/office/officeart/2005/8/layout/vList2"/>
    <dgm:cxn modelId="{B3B0DB56-5A99-49ED-95A3-7FEA2DBE4495}" srcId="{95E3FB0D-B98A-4679-9E9F-C85366204B0E}" destId="{88B3AA34-53B9-4A82-8228-82AD9556A4B4}" srcOrd="0" destOrd="0" parTransId="{A29B9F6A-DA4A-4F37-94F5-AC82384838CF}" sibTransId="{B76074D6-7105-49EA-8589-32B93B6E9317}"/>
    <dgm:cxn modelId="{51492C57-4B41-4535-AF18-92DEB050DE83}" type="presOf" srcId="{2845C701-8273-4E6D-9589-D3E7887AC880}" destId="{BCF73357-612D-4C7F-897B-AD1DD77CE964}" srcOrd="0" destOrd="0" presId="urn:microsoft.com/office/officeart/2005/8/layout/vList2"/>
    <dgm:cxn modelId="{7E9EC859-BD90-4B9E-9E2D-75C1C7565261}" type="presOf" srcId="{ADCCCE59-7F93-435B-A4B7-7E077BDA6631}" destId="{B5B635DA-7ACB-4F1E-A50A-BC2DB00A38BD}" srcOrd="0" destOrd="0" presId="urn:microsoft.com/office/officeart/2005/8/layout/vList2"/>
    <dgm:cxn modelId="{07EBBF91-5435-4AF0-AC41-09F95F074412}" type="presOf" srcId="{543ECC20-4344-4FF9-8E1A-044C70961C2E}" destId="{B43FE762-F6F7-4107-B051-605312C38FE0}" srcOrd="0" destOrd="0" presId="urn:microsoft.com/office/officeart/2005/8/layout/vList2"/>
    <dgm:cxn modelId="{5A30AFA1-AB68-4FA1-80C1-2E31521DB7D3}" type="presOf" srcId="{D80D9250-0780-4733-A32B-B55CD2E928B7}" destId="{4096DDBC-D045-4955-97C8-B5DC6A823A99}" srcOrd="0" destOrd="0" presId="urn:microsoft.com/office/officeart/2005/8/layout/vList2"/>
    <dgm:cxn modelId="{2F6944AE-DD39-478A-8129-0CB3A7175D38}" type="presOf" srcId="{7EA8D4B6-31DD-4D2D-9B0C-E1165C56787B}" destId="{CA2FBEEA-CF32-4C95-9F4F-5C138D02E5DA}" srcOrd="0" destOrd="0" presId="urn:microsoft.com/office/officeart/2005/8/layout/vList2"/>
    <dgm:cxn modelId="{42637CBC-1E1C-4B15-90C7-335FEF299D26}" srcId="{95E3FB0D-B98A-4679-9E9F-C85366204B0E}" destId="{A92057E2-E406-40C9-902B-8DA985A96038}" srcOrd="6" destOrd="0" parTransId="{5EFD21B9-46EC-412A-BB8A-B90B1BDF7778}" sibTransId="{FDFCCB86-7FC8-4547-80EE-C47E1E77D240}"/>
    <dgm:cxn modelId="{830A96DB-2E65-4403-AF0F-1A38BBECEF16}" type="presOf" srcId="{2FBFF072-BF54-44BD-8409-3B89785F9D64}" destId="{E57CFDE7-FDB6-4C33-A0A4-EF9572F3BD79}" srcOrd="0" destOrd="0" presId="urn:microsoft.com/office/officeart/2005/8/layout/vList2"/>
    <dgm:cxn modelId="{41CD23DC-9538-4CD3-BBBE-1D0E854273E6}" srcId="{95E3FB0D-B98A-4679-9E9F-C85366204B0E}" destId="{7EA8D4B6-31DD-4D2D-9B0C-E1165C56787B}" srcOrd="2" destOrd="0" parTransId="{09B1AE42-FA27-4AD1-A016-5D36FE10260B}" sibTransId="{36D4CBD5-9489-4D52-A2AB-64457D43643C}"/>
    <dgm:cxn modelId="{43AB5DF9-2E7E-44C0-9194-AA510A374DCF}" srcId="{95E3FB0D-B98A-4679-9E9F-C85366204B0E}" destId="{D80D9250-0780-4733-A32B-B55CD2E928B7}" srcOrd="4" destOrd="0" parTransId="{8F57411C-2812-4CE8-A41B-24AAE5EDCE59}" sibTransId="{FCFCE756-0626-4436-8B13-FD37F013AB58}"/>
    <dgm:cxn modelId="{0C615E88-9D47-42E1-B8AB-8C1E1EDB0CFD}" type="presParOf" srcId="{8B8B1458-29BD-49F3-B154-67BB104DC68F}" destId="{0BE6D33C-45B9-4E29-843B-CC87D12C5414}" srcOrd="0" destOrd="0" presId="urn:microsoft.com/office/officeart/2005/8/layout/vList2"/>
    <dgm:cxn modelId="{50ECBF3E-C2C6-49A5-957F-72B9BF798FF8}" type="presParOf" srcId="{8B8B1458-29BD-49F3-B154-67BB104DC68F}" destId="{CACC7192-5DC6-4688-8B7C-33A3AE018723}" srcOrd="1" destOrd="0" presId="urn:microsoft.com/office/officeart/2005/8/layout/vList2"/>
    <dgm:cxn modelId="{8A3FEA25-D74F-4961-A3EC-3BF2C0C32521}" type="presParOf" srcId="{8B8B1458-29BD-49F3-B154-67BB104DC68F}" destId="{E57CFDE7-FDB6-4C33-A0A4-EF9572F3BD79}" srcOrd="2" destOrd="0" presId="urn:microsoft.com/office/officeart/2005/8/layout/vList2"/>
    <dgm:cxn modelId="{2DAFF76A-BA34-4D53-A57E-BBFC4F22C24E}" type="presParOf" srcId="{8B8B1458-29BD-49F3-B154-67BB104DC68F}" destId="{4026CC7C-48FA-4087-ACAE-9CEEBB080265}" srcOrd="3" destOrd="0" presId="urn:microsoft.com/office/officeart/2005/8/layout/vList2"/>
    <dgm:cxn modelId="{0D2E15D3-BCC9-4B9F-9C20-EF1B366D11F3}" type="presParOf" srcId="{8B8B1458-29BD-49F3-B154-67BB104DC68F}" destId="{CA2FBEEA-CF32-4C95-9F4F-5C138D02E5DA}" srcOrd="4" destOrd="0" presId="urn:microsoft.com/office/officeart/2005/8/layout/vList2"/>
    <dgm:cxn modelId="{CEF56975-EBE7-4FA5-A982-C6C75330F399}" type="presParOf" srcId="{8B8B1458-29BD-49F3-B154-67BB104DC68F}" destId="{DA193E81-AE80-4C02-8B25-DD5F58753736}" srcOrd="5" destOrd="0" presId="urn:microsoft.com/office/officeart/2005/8/layout/vList2"/>
    <dgm:cxn modelId="{D1963FFF-A043-4CE6-9A45-B8FC3A0A3F35}" type="presParOf" srcId="{8B8B1458-29BD-49F3-B154-67BB104DC68F}" destId="{BCF73357-612D-4C7F-897B-AD1DD77CE964}" srcOrd="6" destOrd="0" presId="urn:microsoft.com/office/officeart/2005/8/layout/vList2"/>
    <dgm:cxn modelId="{28EFAF0D-A8B1-4E6B-8E76-1396E957DAA6}" type="presParOf" srcId="{8B8B1458-29BD-49F3-B154-67BB104DC68F}" destId="{16AEF851-120A-4922-90B9-F1CB6F608A0C}" srcOrd="7" destOrd="0" presId="urn:microsoft.com/office/officeart/2005/8/layout/vList2"/>
    <dgm:cxn modelId="{E3102969-59C3-4494-A8D5-2E4465998173}" type="presParOf" srcId="{8B8B1458-29BD-49F3-B154-67BB104DC68F}" destId="{4096DDBC-D045-4955-97C8-B5DC6A823A99}" srcOrd="8" destOrd="0" presId="urn:microsoft.com/office/officeart/2005/8/layout/vList2"/>
    <dgm:cxn modelId="{0223E871-1CBA-428D-A9C2-7B790B621286}" type="presParOf" srcId="{8B8B1458-29BD-49F3-B154-67BB104DC68F}" destId="{99312293-7AFC-4855-9ED5-598376B19493}" srcOrd="9" destOrd="0" presId="urn:microsoft.com/office/officeart/2005/8/layout/vList2"/>
    <dgm:cxn modelId="{B3AF5D06-7252-4D3B-99CC-70614D111FF1}" type="presParOf" srcId="{8B8B1458-29BD-49F3-B154-67BB104DC68F}" destId="{B43FE762-F6F7-4107-B051-605312C38FE0}" srcOrd="10" destOrd="0" presId="urn:microsoft.com/office/officeart/2005/8/layout/vList2"/>
    <dgm:cxn modelId="{40C57605-3E5C-4509-B8D7-35FB19D73DA1}" type="presParOf" srcId="{8B8B1458-29BD-49F3-B154-67BB104DC68F}" destId="{A62C89CC-9A5E-4EAD-A789-4626B4BEADB7}" srcOrd="11" destOrd="0" presId="urn:microsoft.com/office/officeart/2005/8/layout/vList2"/>
    <dgm:cxn modelId="{67930D84-64B3-42F9-874A-32F9AE054DE0}" type="presParOf" srcId="{8B8B1458-29BD-49F3-B154-67BB104DC68F}" destId="{41676C99-61C3-4919-965C-2E67F297A10A}" srcOrd="12" destOrd="0" presId="urn:microsoft.com/office/officeart/2005/8/layout/vList2"/>
    <dgm:cxn modelId="{5C867ABC-5D07-40BD-8FC6-5CCC44638FE5}" type="presParOf" srcId="{8B8B1458-29BD-49F3-B154-67BB104DC68F}" destId="{68A519A0-A201-45A1-AF26-53B30FD4B307}" srcOrd="13" destOrd="0" presId="urn:microsoft.com/office/officeart/2005/8/layout/vList2"/>
    <dgm:cxn modelId="{73B8E591-D357-4939-AFD6-811E48DB5909}" type="presParOf" srcId="{8B8B1458-29BD-49F3-B154-67BB104DC68F}" destId="{B5B635DA-7ACB-4F1E-A50A-BC2DB00A38BD}"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4859273C-B892-4379-A777-6E2AC86D6E7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80B98F04-B5DD-4671-8A98-6B1B7F4E202A}">
      <dgm:prSet/>
      <dgm:spPr/>
      <dgm:t>
        <a:bodyPr/>
        <a:lstStyle/>
        <a:p>
          <a:r>
            <a:rPr lang="en-US"/>
            <a:t>Initial data</a:t>
          </a:r>
          <a:endParaRPr lang="zh-CN"/>
        </a:p>
      </dgm:t>
    </dgm:pt>
    <dgm:pt modelId="{C2789753-65F2-4D40-999A-A798C2FF168B}" type="parTrans" cxnId="{5130660C-825F-4E0E-A8A6-CC45EBEB2164}">
      <dgm:prSet/>
      <dgm:spPr/>
      <dgm:t>
        <a:bodyPr/>
        <a:lstStyle/>
        <a:p>
          <a:endParaRPr lang="zh-CN" altLang="en-US"/>
        </a:p>
      </dgm:t>
    </dgm:pt>
    <dgm:pt modelId="{6F19ED79-279E-491B-B11E-9216CDD7FBBF}" type="sibTrans" cxnId="{5130660C-825F-4E0E-A8A6-CC45EBEB2164}">
      <dgm:prSet/>
      <dgm:spPr/>
      <dgm:t>
        <a:bodyPr/>
        <a:lstStyle/>
        <a:p>
          <a:endParaRPr lang="zh-CN" altLang="en-US"/>
        </a:p>
      </dgm:t>
    </dgm:pt>
    <dgm:pt modelId="{6FDA431C-9ABD-4B77-8737-D9E9709FF77C}">
      <dgm:prSet/>
      <dgm:spPr/>
      <dgm:t>
        <a:bodyPr/>
        <a:lstStyle/>
        <a:p>
          <a:r>
            <a:rPr lang="en-US"/>
            <a:t>Construct cnn layers</a:t>
          </a:r>
          <a:endParaRPr lang="zh-CN"/>
        </a:p>
      </dgm:t>
    </dgm:pt>
    <dgm:pt modelId="{BD6BA25A-4A13-4AA2-A60F-05ED4BEDC74E}" type="parTrans" cxnId="{34F40498-4582-4D95-96A9-A1768AD294CE}">
      <dgm:prSet/>
      <dgm:spPr/>
      <dgm:t>
        <a:bodyPr/>
        <a:lstStyle/>
        <a:p>
          <a:endParaRPr lang="zh-CN" altLang="en-US"/>
        </a:p>
      </dgm:t>
    </dgm:pt>
    <dgm:pt modelId="{1AC2065C-5B1E-4674-A80C-2CE39D77B773}" type="sibTrans" cxnId="{34F40498-4582-4D95-96A9-A1768AD294CE}">
      <dgm:prSet/>
      <dgm:spPr/>
      <dgm:t>
        <a:bodyPr/>
        <a:lstStyle/>
        <a:p>
          <a:endParaRPr lang="zh-CN" altLang="en-US"/>
        </a:p>
      </dgm:t>
    </dgm:pt>
    <dgm:pt modelId="{DC5FC6CF-4BC3-4695-8E57-5488A4ABFC5E}">
      <dgm:prSet/>
      <dgm:spPr/>
      <dgm:t>
        <a:bodyPr/>
        <a:lstStyle/>
        <a:p>
          <a:r>
            <a:rPr lang="en-US"/>
            <a:t>Softmax normalization</a:t>
          </a:r>
          <a:endParaRPr lang="zh-CN"/>
        </a:p>
      </dgm:t>
    </dgm:pt>
    <dgm:pt modelId="{8F9F88B7-6AEC-41D8-828D-9E969C447609}" type="parTrans" cxnId="{87ADEB73-FAF5-4074-9C53-7C278ACD2FF1}">
      <dgm:prSet/>
      <dgm:spPr/>
      <dgm:t>
        <a:bodyPr/>
        <a:lstStyle/>
        <a:p>
          <a:endParaRPr lang="zh-CN" altLang="en-US"/>
        </a:p>
      </dgm:t>
    </dgm:pt>
    <dgm:pt modelId="{2B812A39-10B5-46A7-9830-6E7B8B7D6D17}" type="sibTrans" cxnId="{87ADEB73-FAF5-4074-9C53-7C278ACD2FF1}">
      <dgm:prSet/>
      <dgm:spPr/>
      <dgm:t>
        <a:bodyPr/>
        <a:lstStyle/>
        <a:p>
          <a:endParaRPr lang="zh-CN" altLang="en-US"/>
        </a:p>
      </dgm:t>
    </dgm:pt>
    <dgm:pt modelId="{818666D1-BD7E-47B6-B855-7ECD0166828B}">
      <dgm:prSet/>
      <dgm:spPr/>
      <dgm:t>
        <a:bodyPr/>
        <a:lstStyle/>
        <a:p>
          <a:r>
            <a:rPr lang="en-US"/>
            <a:t>Set the predicted axis</a:t>
          </a:r>
          <a:endParaRPr lang="zh-CN"/>
        </a:p>
      </dgm:t>
    </dgm:pt>
    <dgm:pt modelId="{EAFFAD91-6914-40A4-8BF8-502294F278BA}" type="parTrans" cxnId="{AB160DE4-D438-42C6-90C5-F17B55B260A6}">
      <dgm:prSet/>
      <dgm:spPr/>
      <dgm:t>
        <a:bodyPr/>
        <a:lstStyle/>
        <a:p>
          <a:endParaRPr lang="zh-CN" altLang="en-US"/>
        </a:p>
      </dgm:t>
    </dgm:pt>
    <dgm:pt modelId="{82C89054-D3CC-46C2-A0F8-B83D1C7A0B84}" type="sibTrans" cxnId="{AB160DE4-D438-42C6-90C5-F17B55B260A6}">
      <dgm:prSet/>
      <dgm:spPr/>
      <dgm:t>
        <a:bodyPr/>
        <a:lstStyle/>
        <a:p>
          <a:endParaRPr lang="zh-CN" altLang="en-US"/>
        </a:p>
      </dgm:t>
    </dgm:pt>
    <dgm:pt modelId="{61B1C121-8E0F-43C6-A55F-05791F2237A3}">
      <dgm:prSet/>
      <dgm:spPr/>
      <dgm:t>
        <a:bodyPr/>
        <a:lstStyle/>
        <a:p>
          <a:r>
            <a:rPr lang="en-US"/>
            <a:t>Start testing</a:t>
          </a:r>
          <a:endParaRPr lang="zh-CN"/>
        </a:p>
      </dgm:t>
    </dgm:pt>
    <dgm:pt modelId="{24A8CA0F-73C0-4A38-9B54-091817CB96C6}" type="parTrans" cxnId="{D689B047-9724-4EE6-B974-47AD0E96D443}">
      <dgm:prSet/>
      <dgm:spPr/>
      <dgm:t>
        <a:bodyPr/>
        <a:lstStyle/>
        <a:p>
          <a:endParaRPr lang="zh-CN" altLang="en-US"/>
        </a:p>
      </dgm:t>
    </dgm:pt>
    <dgm:pt modelId="{6D11786A-5768-4AD1-A207-112E5988639D}" type="sibTrans" cxnId="{D689B047-9724-4EE6-B974-47AD0E96D443}">
      <dgm:prSet/>
      <dgm:spPr/>
      <dgm:t>
        <a:bodyPr/>
        <a:lstStyle/>
        <a:p>
          <a:endParaRPr lang="zh-CN" altLang="en-US"/>
        </a:p>
      </dgm:t>
    </dgm:pt>
    <dgm:pt modelId="{F2DC587B-7499-407A-888E-6B75F05E5A3B}" type="pres">
      <dgm:prSet presAssocID="{4859273C-B892-4379-A777-6E2AC86D6E76}" presName="linear" presStyleCnt="0">
        <dgm:presLayoutVars>
          <dgm:animLvl val="lvl"/>
          <dgm:resizeHandles val="exact"/>
        </dgm:presLayoutVars>
      </dgm:prSet>
      <dgm:spPr/>
    </dgm:pt>
    <dgm:pt modelId="{B39887D4-5295-4824-B713-889F938F0994}" type="pres">
      <dgm:prSet presAssocID="{80B98F04-B5DD-4671-8A98-6B1B7F4E202A}" presName="parentText" presStyleLbl="node1" presStyleIdx="0" presStyleCnt="5">
        <dgm:presLayoutVars>
          <dgm:chMax val="0"/>
          <dgm:bulletEnabled val="1"/>
        </dgm:presLayoutVars>
      </dgm:prSet>
      <dgm:spPr/>
    </dgm:pt>
    <dgm:pt modelId="{680456EA-9B32-4E2D-9D1E-402DBF222089}" type="pres">
      <dgm:prSet presAssocID="{6F19ED79-279E-491B-B11E-9216CDD7FBBF}" presName="spacer" presStyleCnt="0"/>
      <dgm:spPr/>
    </dgm:pt>
    <dgm:pt modelId="{6F73DA7C-6F62-4ECD-8789-76D417CF04D2}" type="pres">
      <dgm:prSet presAssocID="{6FDA431C-9ABD-4B77-8737-D9E9709FF77C}" presName="parentText" presStyleLbl="node1" presStyleIdx="1" presStyleCnt="5">
        <dgm:presLayoutVars>
          <dgm:chMax val="0"/>
          <dgm:bulletEnabled val="1"/>
        </dgm:presLayoutVars>
      </dgm:prSet>
      <dgm:spPr/>
    </dgm:pt>
    <dgm:pt modelId="{F3E838F1-74B7-4FFC-A67D-63B268BA86C9}" type="pres">
      <dgm:prSet presAssocID="{1AC2065C-5B1E-4674-A80C-2CE39D77B773}" presName="spacer" presStyleCnt="0"/>
      <dgm:spPr/>
    </dgm:pt>
    <dgm:pt modelId="{ACB933DF-6BDC-4CB7-8C06-42921CCD3626}" type="pres">
      <dgm:prSet presAssocID="{DC5FC6CF-4BC3-4695-8E57-5488A4ABFC5E}" presName="parentText" presStyleLbl="node1" presStyleIdx="2" presStyleCnt="5">
        <dgm:presLayoutVars>
          <dgm:chMax val="0"/>
          <dgm:bulletEnabled val="1"/>
        </dgm:presLayoutVars>
      </dgm:prSet>
      <dgm:spPr/>
    </dgm:pt>
    <dgm:pt modelId="{504B85FF-CC3C-4897-AE61-A3544EEC31F8}" type="pres">
      <dgm:prSet presAssocID="{2B812A39-10B5-46A7-9830-6E7B8B7D6D17}" presName="spacer" presStyleCnt="0"/>
      <dgm:spPr/>
    </dgm:pt>
    <dgm:pt modelId="{2AB2288A-073E-4F9D-96A4-FBB3EEF7C537}" type="pres">
      <dgm:prSet presAssocID="{818666D1-BD7E-47B6-B855-7ECD0166828B}" presName="parentText" presStyleLbl="node1" presStyleIdx="3" presStyleCnt="5">
        <dgm:presLayoutVars>
          <dgm:chMax val="0"/>
          <dgm:bulletEnabled val="1"/>
        </dgm:presLayoutVars>
      </dgm:prSet>
      <dgm:spPr/>
    </dgm:pt>
    <dgm:pt modelId="{2BD1109B-EB5B-4F8C-85E5-E2D3AAB9C473}" type="pres">
      <dgm:prSet presAssocID="{82C89054-D3CC-46C2-A0F8-B83D1C7A0B84}" presName="spacer" presStyleCnt="0"/>
      <dgm:spPr/>
    </dgm:pt>
    <dgm:pt modelId="{B256E564-BD5C-4110-95BC-B0B586256F96}" type="pres">
      <dgm:prSet presAssocID="{61B1C121-8E0F-43C6-A55F-05791F2237A3}" presName="parentText" presStyleLbl="node1" presStyleIdx="4" presStyleCnt="5">
        <dgm:presLayoutVars>
          <dgm:chMax val="0"/>
          <dgm:bulletEnabled val="1"/>
        </dgm:presLayoutVars>
      </dgm:prSet>
      <dgm:spPr/>
    </dgm:pt>
  </dgm:ptLst>
  <dgm:cxnLst>
    <dgm:cxn modelId="{5130660C-825F-4E0E-A8A6-CC45EBEB2164}" srcId="{4859273C-B892-4379-A777-6E2AC86D6E76}" destId="{80B98F04-B5DD-4671-8A98-6B1B7F4E202A}" srcOrd="0" destOrd="0" parTransId="{C2789753-65F2-4D40-999A-A798C2FF168B}" sibTransId="{6F19ED79-279E-491B-B11E-9216CDD7FBBF}"/>
    <dgm:cxn modelId="{D689B047-9724-4EE6-B974-47AD0E96D443}" srcId="{4859273C-B892-4379-A777-6E2AC86D6E76}" destId="{61B1C121-8E0F-43C6-A55F-05791F2237A3}" srcOrd="4" destOrd="0" parTransId="{24A8CA0F-73C0-4A38-9B54-091817CB96C6}" sibTransId="{6D11786A-5768-4AD1-A207-112E5988639D}"/>
    <dgm:cxn modelId="{1C44766A-6051-47DF-8FF1-85BD1895D573}" type="presOf" srcId="{818666D1-BD7E-47B6-B855-7ECD0166828B}" destId="{2AB2288A-073E-4F9D-96A4-FBB3EEF7C537}" srcOrd="0" destOrd="0" presId="urn:microsoft.com/office/officeart/2005/8/layout/vList2"/>
    <dgm:cxn modelId="{87ADEB73-FAF5-4074-9C53-7C278ACD2FF1}" srcId="{4859273C-B892-4379-A777-6E2AC86D6E76}" destId="{DC5FC6CF-4BC3-4695-8E57-5488A4ABFC5E}" srcOrd="2" destOrd="0" parTransId="{8F9F88B7-6AEC-41D8-828D-9E969C447609}" sibTransId="{2B812A39-10B5-46A7-9830-6E7B8B7D6D17}"/>
    <dgm:cxn modelId="{34F40498-4582-4D95-96A9-A1768AD294CE}" srcId="{4859273C-B892-4379-A777-6E2AC86D6E76}" destId="{6FDA431C-9ABD-4B77-8737-D9E9709FF77C}" srcOrd="1" destOrd="0" parTransId="{BD6BA25A-4A13-4AA2-A60F-05ED4BEDC74E}" sibTransId="{1AC2065C-5B1E-4674-A80C-2CE39D77B773}"/>
    <dgm:cxn modelId="{F0BE53A2-733F-40AB-89A6-AD3FDC335EED}" type="presOf" srcId="{DC5FC6CF-4BC3-4695-8E57-5488A4ABFC5E}" destId="{ACB933DF-6BDC-4CB7-8C06-42921CCD3626}" srcOrd="0" destOrd="0" presId="urn:microsoft.com/office/officeart/2005/8/layout/vList2"/>
    <dgm:cxn modelId="{55108EA3-A288-464E-98A4-EC2DAA1A0B63}" type="presOf" srcId="{6FDA431C-9ABD-4B77-8737-D9E9709FF77C}" destId="{6F73DA7C-6F62-4ECD-8789-76D417CF04D2}" srcOrd="0" destOrd="0" presId="urn:microsoft.com/office/officeart/2005/8/layout/vList2"/>
    <dgm:cxn modelId="{FD29CFB4-D30A-45C3-AB25-2FDA30B420DA}" type="presOf" srcId="{61B1C121-8E0F-43C6-A55F-05791F2237A3}" destId="{B256E564-BD5C-4110-95BC-B0B586256F96}" srcOrd="0" destOrd="0" presId="urn:microsoft.com/office/officeart/2005/8/layout/vList2"/>
    <dgm:cxn modelId="{DA0C5EBA-B682-4658-8565-31496120FDA5}" type="presOf" srcId="{80B98F04-B5DD-4671-8A98-6B1B7F4E202A}" destId="{B39887D4-5295-4824-B713-889F938F0994}" srcOrd="0" destOrd="0" presId="urn:microsoft.com/office/officeart/2005/8/layout/vList2"/>
    <dgm:cxn modelId="{47EFA3BB-3C32-4566-AAB0-027484379722}" type="presOf" srcId="{4859273C-B892-4379-A777-6E2AC86D6E76}" destId="{F2DC587B-7499-407A-888E-6B75F05E5A3B}" srcOrd="0" destOrd="0" presId="urn:microsoft.com/office/officeart/2005/8/layout/vList2"/>
    <dgm:cxn modelId="{AB160DE4-D438-42C6-90C5-F17B55B260A6}" srcId="{4859273C-B892-4379-A777-6E2AC86D6E76}" destId="{818666D1-BD7E-47B6-B855-7ECD0166828B}" srcOrd="3" destOrd="0" parTransId="{EAFFAD91-6914-40A4-8BF8-502294F278BA}" sibTransId="{82C89054-D3CC-46C2-A0F8-B83D1C7A0B84}"/>
    <dgm:cxn modelId="{C270F599-2F6E-460D-87AF-77C667B554A2}" type="presParOf" srcId="{F2DC587B-7499-407A-888E-6B75F05E5A3B}" destId="{B39887D4-5295-4824-B713-889F938F0994}" srcOrd="0" destOrd="0" presId="urn:microsoft.com/office/officeart/2005/8/layout/vList2"/>
    <dgm:cxn modelId="{03CBF36A-FEF3-4E53-B40B-E06078565AC2}" type="presParOf" srcId="{F2DC587B-7499-407A-888E-6B75F05E5A3B}" destId="{680456EA-9B32-4E2D-9D1E-402DBF222089}" srcOrd="1" destOrd="0" presId="urn:microsoft.com/office/officeart/2005/8/layout/vList2"/>
    <dgm:cxn modelId="{14615982-C08D-45E8-B6CC-7F64577BE01A}" type="presParOf" srcId="{F2DC587B-7499-407A-888E-6B75F05E5A3B}" destId="{6F73DA7C-6F62-4ECD-8789-76D417CF04D2}" srcOrd="2" destOrd="0" presId="urn:microsoft.com/office/officeart/2005/8/layout/vList2"/>
    <dgm:cxn modelId="{6461ED43-9238-46A5-9125-584F06A95488}" type="presParOf" srcId="{F2DC587B-7499-407A-888E-6B75F05E5A3B}" destId="{F3E838F1-74B7-4FFC-A67D-63B268BA86C9}" srcOrd="3" destOrd="0" presId="urn:microsoft.com/office/officeart/2005/8/layout/vList2"/>
    <dgm:cxn modelId="{29C1E506-9652-4945-BACD-5CDF7725E3CE}" type="presParOf" srcId="{F2DC587B-7499-407A-888E-6B75F05E5A3B}" destId="{ACB933DF-6BDC-4CB7-8C06-42921CCD3626}" srcOrd="4" destOrd="0" presId="urn:microsoft.com/office/officeart/2005/8/layout/vList2"/>
    <dgm:cxn modelId="{EF09849F-AED8-4B44-B23B-5C0D02EF4250}" type="presParOf" srcId="{F2DC587B-7499-407A-888E-6B75F05E5A3B}" destId="{504B85FF-CC3C-4897-AE61-A3544EEC31F8}" srcOrd="5" destOrd="0" presId="urn:microsoft.com/office/officeart/2005/8/layout/vList2"/>
    <dgm:cxn modelId="{7FAD1063-1247-43F7-89E6-B63AEDCEAE60}" type="presParOf" srcId="{F2DC587B-7499-407A-888E-6B75F05E5A3B}" destId="{2AB2288A-073E-4F9D-96A4-FBB3EEF7C537}" srcOrd="6" destOrd="0" presId="urn:microsoft.com/office/officeart/2005/8/layout/vList2"/>
    <dgm:cxn modelId="{5E2DB66A-D71C-4C8D-8645-038350520D12}" type="presParOf" srcId="{F2DC587B-7499-407A-888E-6B75F05E5A3B}" destId="{2BD1109B-EB5B-4F8C-85E5-E2D3AAB9C473}" srcOrd="7" destOrd="0" presId="urn:microsoft.com/office/officeart/2005/8/layout/vList2"/>
    <dgm:cxn modelId="{1C9FB66A-B49D-4EF6-B5A2-35D6C1A6EE98}" type="presParOf" srcId="{F2DC587B-7499-407A-888E-6B75F05E5A3B}" destId="{B256E564-BD5C-4110-95BC-B0B586256F96}"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4859273C-B892-4379-A777-6E2AC86D6E7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80B98F04-B5DD-4671-8A98-6B1B7F4E202A}">
      <dgm:prSet/>
      <dgm:spPr/>
      <dgm:t>
        <a:bodyPr/>
        <a:lstStyle/>
        <a:p>
          <a:r>
            <a:rPr lang="en-US"/>
            <a:t>Initial data</a:t>
          </a:r>
          <a:endParaRPr lang="zh-CN"/>
        </a:p>
      </dgm:t>
    </dgm:pt>
    <dgm:pt modelId="{C2789753-65F2-4D40-999A-A798C2FF168B}" type="parTrans" cxnId="{5130660C-825F-4E0E-A8A6-CC45EBEB2164}">
      <dgm:prSet/>
      <dgm:spPr/>
      <dgm:t>
        <a:bodyPr/>
        <a:lstStyle/>
        <a:p>
          <a:endParaRPr lang="zh-CN" altLang="en-US"/>
        </a:p>
      </dgm:t>
    </dgm:pt>
    <dgm:pt modelId="{6F19ED79-279E-491B-B11E-9216CDD7FBBF}" type="sibTrans" cxnId="{5130660C-825F-4E0E-A8A6-CC45EBEB2164}">
      <dgm:prSet/>
      <dgm:spPr/>
      <dgm:t>
        <a:bodyPr/>
        <a:lstStyle/>
        <a:p>
          <a:endParaRPr lang="zh-CN" altLang="en-US"/>
        </a:p>
      </dgm:t>
    </dgm:pt>
    <dgm:pt modelId="{6FDA431C-9ABD-4B77-8737-D9E9709FF77C}">
      <dgm:prSet/>
      <dgm:spPr/>
      <dgm:t>
        <a:bodyPr/>
        <a:lstStyle/>
        <a:p>
          <a:r>
            <a:rPr lang="en-US"/>
            <a:t>Construct cnn layers</a:t>
          </a:r>
          <a:endParaRPr lang="zh-CN"/>
        </a:p>
      </dgm:t>
    </dgm:pt>
    <dgm:pt modelId="{BD6BA25A-4A13-4AA2-A60F-05ED4BEDC74E}" type="parTrans" cxnId="{34F40498-4582-4D95-96A9-A1768AD294CE}">
      <dgm:prSet/>
      <dgm:spPr/>
      <dgm:t>
        <a:bodyPr/>
        <a:lstStyle/>
        <a:p>
          <a:endParaRPr lang="zh-CN" altLang="en-US"/>
        </a:p>
      </dgm:t>
    </dgm:pt>
    <dgm:pt modelId="{1AC2065C-5B1E-4674-A80C-2CE39D77B773}" type="sibTrans" cxnId="{34F40498-4582-4D95-96A9-A1768AD294CE}">
      <dgm:prSet/>
      <dgm:spPr/>
      <dgm:t>
        <a:bodyPr/>
        <a:lstStyle/>
        <a:p>
          <a:endParaRPr lang="zh-CN" altLang="en-US"/>
        </a:p>
      </dgm:t>
    </dgm:pt>
    <dgm:pt modelId="{DC5FC6CF-4BC3-4695-8E57-5488A4ABFC5E}">
      <dgm:prSet/>
      <dgm:spPr/>
      <dgm:t>
        <a:bodyPr/>
        <a:lstStyle/>
        <a:p>
          <a:r>
            <a:rPr lang="en-US"/>
            <a:t>Softmax normalization</a:t>
          </a:r>
          <a:endParaRPr lang="zh-CN"/>
        </a:p>
      </dgm:t>
    </dgm:pt>
    <dgm:pt modelId="{8F9F88B7-6AEC-41D8-828D-9E969C447609}" type="parTrans" cxnId="{87ADEB73-FAF5-4074-9C53-7C278ACD2FF1}">
      <dgm:prSet/>
      <dgm:spPr/>
      <dgm:t>
        <a:bodyPr/>
        <a:lstStyle/>
        <a:p>
          <a:endParaRPr lang="zh-CN" altLang="en-US"/>
        </a:p>
      </dgm:t>
    </dgm:pt>
    <dgm:pt modelId="{2B812A39-10B5-46A7-9830-6E7B8B7D6D17}" type="sibTrans" cxnId="{87ADEB73-FAF5-4074-9C53-7C278ACD2FF1}">
      <dgm:prSet/>
      <dgm:spPr/>
      <dgm:t>
        <a:bodyPr/>
        <a:lstStyle/>
        <a:p>
          <a:endParaRPr lang="zh-CN" altLang="en-US"/>
        </a:p>
      </dgm:t>
    </dgm:pt>
    <dgm:pt modelId="{818666D1-BD7E-47B6-B855-7ECD0166828B}">
      <dgm:prSet/>
      <dgm:spPr/>
      <dgm:t>
        <a:bodyPr/>
        <a:lstStyle/>
        <a:p>
          <a:r>
            <a:rPr lang="en-US"/>
            <a:t>Set the predicted axis</a:t>
          </a:r>
          <a:endParaRPr lang="zh-CN"/>
        </a:p>
      </dgm:t>
    </dgm:pt>
    <dgm:pt modelId="{EAFFAD91-6914-40A4-8BF8-502294F278BA}" type="parTrans" cxnId="{AB160DE4-D438-42C6-90C5-F17B55B260A6}">
      <dgm:prSet/>
      <dgm:spPr/>
      <dgm:t>
        <a:bodyPr/>
        <a:lstStyle/>
        <a:p>
          <a:endParaRPr lang="zh-CN" altLang="en-US"/>
        </a:p>
      </dgm:t>
    </dgm:pt>
    <dgm:pt modelId="{82C89054-D3CC-46C2-A0F8-B83D1C7A0B84}" type="sibTrans" cxnId="{AB160DE4-D438-42C6-90C5-F17B55B260A6}">
      <dgm:prSet/>
      <dgm:spPr/>
      <dgm:t>
        <a:bodyPr/>
        <a:lstStyle/>
        <a:p>
          <a:endParaRPr lang="zh-CN" altLang="en-US"/>
        </a:p>
      </dgm:t>
    </dgm:pt>
    <dgm:pt modelId="{61B1C121-8E0F-43C6-A55F-05791F2237A3}">
      <dgm:prSet/>
      <dgm:spPr/>
      <dgm:t>
        <a:bodyPr/>
        <a:lstStyle/>
        <a:p>
          <a:r>
            <a:rPr lang="en-US"/>
            <a:t>Start testing</a:t>
          </a:r>
          <a:endParaRPr lang="zh-CN"/>
        </a:p>
      </dgm:t>
    </dgm:pt>
    <dgm:pt modelId="{24A8CA0F-73C0-4A38-9B54-091817CB96C6}" type="parTrans" cxnId="{D689B047-9724-4EE6-B974-47AD0E96D443}">
      <dgm:prSet/>
      <dgm:spPr/>
      <dgm:t>
        <a:bodyPr/>
        <a:lstStyle/>
        <a:p>
          <a:endParaRPr lang="zh-CN" altLang="en-US"/>
        </a:p>
      </dgm:t>
    </dgm:pt>
    <dgm:pt modelId="{6D11786A-5768-4AD1-A207-112E5988639D}" type="sibTrans" cxnId="{D689B047-9724-4EE6-B974-47AD0E96D443}">
      <dgm:prSet/>
      <dgm:spPr/>
      <dgm:t>
        <a:bodyPr/>
        <a:lstStyle/>
        <a:p>
          <a:endParaRPr lang="zh-CN" altLang="en-US"/>
        </a:p>
      </dgm:t>
    </dgm:pt>
    <dgm:pt modelId="{F2DC587B-7499-407A-888E-6B75F05E5A3B}" type="pres">
      <dgm:prSet presAssocID="{4859273C-B892-4379-A777-6E2AC86D6E76}" presName="linear" presStyleCnt="0">
        <dgm:presLayoutVars>
          <dgm:animLvl val="lvl"/>
          <dgm:resizeHandles val="exact"/>
        </dgm:presLayoutVars>
      </dgm:prSet>
      <dgm:spPr/>
    </dgm:pt>
    <dgm:pt modelId="{B39887D4-5295-4824-B713-889F938F0994}" type="pres">
      <dgm:prSet presAssocID="{80B98F04-B5DD-4671-8A98-6B1B7F4E202A}" presName="parentText" presStyleLbl="node1" presStyleIdx="0" presStyleCnt="5">
        <dgm:presLayoutVars>
          <dgm:chMax val="0"/>
          <dgm:bulletEnabled val="1"/>
        </dgm:presLayoutVars>
      </dgm:prSet>
      <dgm:spPr/>
    </dgm:pt>
    <dgm:pt modelId="{680456EA-9B32-4E2D-9D1E-402DBF222089}" type="pres">
      <dgm:prSet presAssocID="{6F19ED79-279E-491B-B11E-9216CDD7FBBF}" presName="spacer" presStyleCnt="0"/>
      <dgm:spPr/>
    </dgm:pt>
    <dgm:pt modelId="{6F73DA7C-6F62-4ECD-8789-76D417CF04D2}" type="pres">
      <dgm:prSet presAssocID="{6FDA431C-9ABD-4B77-8737-D9E9709FF77C}" presName="parentText" presStyleLbl="node1" presStyleIdx="1" presStyleCnt="5">
        <dgm:presLayoutVars>
          <dgm:chMax val="0"/>
          <dgm:bulletEnabled val="1"/>
        </dgm:presLayoutVars>
      </dgm:prSet>
      <dgm:spPr/>
    </dgm:pt>
    <dgm:pt modelId="{F3E838F1-74B7-4FFC-A67D-63B268BA86C9}" type="pres">
      <dgm:prSet presAssocID="{1AC2065C-5B1E-4674-A80C-2CE39D77B773}" presName="spacer" presStyleCnt="0"/>
      <dgm:spPr/>
    </dgm:pt>
    <dgm:pt modelId="{ACB933DF-6BDC-4CB7-8C06-42921CCD3626}" type="pres">
      <dgm:prSet presAssocID="{DC5FC6CF-4BC3-4695-8E57-5488A4ABFC5E}" presName="parentText" presStyleLbl="node1" presStyleIdx="2" presStyleCnt="5">
        <dgm:presLayoutVars>
          <dgm:chMax val="0"/>
          <dgm:bulletEnabled val="1"/>
        </dgm:presLayoutVars>
      </dgm:prSet>
      <dgm:spPr/>
    </dgm:pt>
    <dgm:pt modelId="{504B85FF-CC3C-4897-AE61-A3544EEC31F8}" type="pres">
      <dgm:prSet presAssocID="{2B812A39-10B5-46A7-9830-6E7B8B7D6D17}" presName="spacer" presStyleCnt="0"/>
      <dgm:spPr/>
    </dgm:pt>
    <dgm:pt modelId="{2AB2288A-073E-4F9D-96A4-FBB3EEF7C537}" type="pres">
      <dgm:prSet presAssocID="{818666D1-BD7E-47B6-B855-7ECD0166828B}" presName="parentText" presStyleLbl="node1" presStyleIdx="3" presStyleCnt="5">
        <dgm:presLayoutVars>
          <dgm:chMax val="0"/>
          <dgm:bulletEnabled val="1"/>
        </dgm:presLayoutVars>
      </dgm:prSet>
      <dgm:spPr/>
    </dgm:pt>
    <dgm:pt modelId="{2BD1109B-EB5B-4F8C-85E5-E2D3AAB9C473}" type="pres">
      <dgm:prSet presAssocID="{82C89054-D3CC-46C2-A0F8-B83D1C7A0B84}" presName="spacer" presStyleCnt="0"/>
      <dgm:spPr/>
    </dgm:pt>
    <dgm:pt modelId="{B256E564-BD5C-4110-95BC-B0B586256F96}" type="pres">
      <dgm:prSet presAssocID="{61B1C121-8E0F-43C6-A55F-05791F2237A3}" presName="parentText" presStyleLbl="node1" presStyleIdx="4" presStyleCnt="5">
        <dgm:presLayoutVars>
          <dgm:chMax val="0"/>
          <dgm:bulletEnabled val="1"/>
        </dgm:presLayoutVars>
      </dgm:prSet>
      <dgm:spPr/>
    </dgm:pt>
  </dgm:ptLst>
  <dgm:cxnLst>
    <dgm:cxn modelId="{5130660C-825F-4E0E-A8A6-CC45EBEB2164}" srcId="{4859273C-B892-4379-A777-6E2AC86D6E76}" destId="{80B98F04-B5DD-4671-8A98-6B1B7F4E202A}" srcOrd="0" destOrd="0" parTransId="{C2789753-65F2-4D40-999A-A798C2FF168B}" sibTransId="{6F19ED79-279E-491B-B11E-9216CDD7FBBF}"/>
    <dgm:cxn modelId="{D689B047-9724-4EE6-B974-47AD0E96D443}" srcId="{4859273C-B892-4379-A777-6E2AC86D6E76}" destId="{61B1C121-8E0F-43C6-A55F-05791F2237A3}" srcOrd="4" destOrd="0" parTransId="{24A8CA0F-73C0-4A38-9B54-091817CB96C6}" sibTransId="{6D11786A-5768-4AD1-A207-112E5988639D}"/>
    <dgm:cxn modelId="{1C44766A-6051-47DF-8FF1-85BD1895D573}" type="presOf" srcId="{818666D1-BD7E-47B6-B855-7ECD0166828B}" destId="{2AB2288A-073E-4F9D-96A4-FBB3EEF7C537}" srcOrd="0" destOrd="0" presId="urn:microsoft.com/office/officeart/2005/8/layout/vList2"/>
    <dgm:cxn modelId="{87ADEB73-FAF5-4074-9C53-7C278ACD2FF1}" srcId="{4859273C-B892-4379-A777-6E2AC86D6E76}" destId="{DC5FC6CF-4BC3-4695-8E57-5488A4ABFC5E}" srcOrd="2" destOrd="0" parTransId="{8F9F88B7-6AEC-41D8-828D-9E969C447609}" sibTransId="{2B812A39-10B5-46A7-9830-6E7B8B7D6D17}"/>
    <dgm:cxn modelId="{34F40498-4582-4D95-96A9-A1768AD294CE}" srcId="{4859273C-B892-4379-A777-6E2AC86D6E76}" destId="{6FDA431C-9ABD-4B77-8737-D9E9709FF77C}" srcOrd="1" destOrd="0" parTransId="{BD6BA25A-4A13-4AA2-A60F-05ED4BEDC74E}" sibTransId="{1AC2065C-5B1E-4674-A80C-2CE39D77B773}"/>
    <dgm:cxn modelId="{F0BE53A2-733F-40AB-89A6-AD3FDC335EED}" type="presOf" srcId="{DC5FC6CF-4BC3-4695-8E57-5488A4ABFC5E}" destId="{ACB933DF-6BDC-4CB7-8C06-42921CCD3626}" srcOrd="0" destOrd="0" presId="urn:microsoft.com/office/officeart/2005/8/layout/vList2"/>
    <dgm:cxn modelId="{55108EA3-A288-464E-98A4-EC2DAA1A0B63}" type="presOf" srcId="{6FDA431C-9ABD-4B77-8737-D9E9709FF77C}" destId="{6F73DA7C-6F62-4ECD-8789-76D417CF04D2}" srcOrd="0" destOrd="0" presId="urn:microsoft.com/office/officeart/2005/8/layout/vList2"/>
    <dgm:cxn modelId="{FD29CFB4-D30A-45C3-AB25-2FDA30B420DA}" type="presOf" srcId="{61B1C121-8E0F-43C6-A55F-05791F2237A3}" destId="{B256E564-BD5C-4110-95BC-B0B586256F96}" srcOrd="0" destOrd="0" presId="urn:microsoft.com/office/officeart/2005/8/layout/vList2"/>
    <dgm:cxn modelId="{DA0C5EBA-B682-4658-8565-31496120FDA5}" type="presOf" srcId="{80B98F04-B5DD-4671-8A98-6B1B7F4E202A}" destId="{B39887D4-5295-4824-B713-889F938F0994}" srcOrd="0" destOrd="0" presId="urn:microsoft.com/office/officeart/2005/8/layout/vList2"/>
    <dgm:cxn modelId="{47EFA3BB-3C32-4566-AAB0-027484379722}" type="presOf" srcId="{4859273C-B892-4379-A777-6E2AC86D6E76}" destId="{F2DC587B-7499-407A-888E-6B75F05E5A3B}" srcOrd="0" destOrd="0" presId="urn:microsoft.com/office/officeart/2005/8/layout/vList2"/>
    <dgm:cxn modelId="{AB160DE4-D438-42C6-90C5-F17B55B260A6}" srcId="{4859273C-B892-4379-A777-6E2AC86D6E76}" destId="{818666D1-BD7E-47B6-B855-7ECD0166828B}" srcOrd="3" destOrd="0" parTransId="{EAFFAD91-6914-40A4-8BF8-502294F278BA}" sibTransId="{82C89054-D3CC-46C2-A0F8-B83D1C7A0B84}"/>
    <dgm:cxn modelId="{C270F599-2F6E-460D-87AF-77C667B554A2}" type="presParOf" srcId="{F2DC587B-7499-407A-888E-6B75F05E5A3B}" destId="{B39887D4-5295-4824-B713-889F938F0994}" srcOrd="0" destOrd="0" presId="urn:microsoft.com/office/officeart/2005/8/layout/vList2"/>
    <dgm:cxn modelId="{03CBF36A-FEF3-4E53-B40B-E06078565AC2}" type="presParOf" srcId="{F2DC587B-7499-407A-888E-6B75F05E5A3B}" destId="{680456EA-9B32-4E2D-9D1E-402DBF222089}" srcOrd="1" destOrd="0" presId="urn:microsoft.com/office/officeart/2005/8/layout/vList2"/>
    <dgm:cxn modelId="{14615982-C08D-45E8-B6CC-7F64577BE01A}" type="presParOf" srcId="{F2DC587B-7499-407A-888E-6B75F05E5A3B}" destId="{6F73DA7C-6F62-4ECD-8789-76D417CF04D2}" srcOrd="2" destOrd="0" presId="urn:microsoft.com/office/officeart/2005/8/layout/vList2"/>
    <dgm:cxn modelId="{6461ED43-9238-46A5-9125-584F06A95488}" type="presParOf" srcId="{F2DC587B-7499-407A-888E-6B75F05E5A3B}" destId="{F3E838F1-74B7-4FFC-A67D-63B268BA86C9}" srcOrd="3" destOrd="0" presId="urn:microsoft.com/office/officeart/2005/8/layout/vList2"/>
    <dgm:cxn modelId="{29C1E506-9652-4945-BACD-5CDF7725E3CE}" type="presParOf" srcId="{F2DC587B-7499-407A-888E-6B75F05E5A3B}" destId="{ACB933DF-6BDC-4CB7-8C06-42921CCD3626}" srcOrd="4" destOrd="0" presId="urn:microsoft.com/office/officeart/2005/8/layout/vList2"/>
    <dgm:cxn modelId="{EF09849F-AED8-4B44-B23B-5C0D02EF4250}" type="presParOf" srcId="{F2DC587B-7499-407A-888E-6B75F05E5A3B}" destId="{504B85FF-CC3C-4897-AE61-A3544EEC31F8}" srcOrd="5" destOrd="0" presId="urn:microsoft.com/office/officeart/2005/8/layout/vList2"/>
    <dgm:cxn modelId="{7FAD1063-1247-43F7-89E6-B63AEDCEAE60}" type="presParOf" srcId="{F2DC587B-7499-407A-888E-6B75F05E5A3B}" destId="{2AB2288A-073E-4F9D-96A4-FBB3EEF7C537}" srcOrd="6" destOrd="0" presId="urn:microsoft.com/office/officeart/2005/8/layout/vList2"/>
    <dgm:cxn modelId="{5E2DB66A-D71C-4C8D-8645-038350520D12}" type="presParOf" srcId="{F2DC587B-7499-407A-888E-6B75F05E5A3B}" destId="{2BD1109B-EB5B-4F8C-85E5-E2D3AAB9C473}" srcOrd="7" destOrd="0" presId="urn:microsoft.com/office/officeart/2005/8/layout/vList2"/>
    <dgm:cxn modelId="{1C9FB66A-B49D-4EF6-B5A2-35D6C1A6EE98}" type="presParOf" srcId="{F2DC587B-7499-407A-888E-6B75F05E5A3B}" destId="{B256E564-BD5C-4110-95BC-B0B586256F96}"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D28F54-F59F-4978-B60F-732D5F1E2AE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F5980955-12F3-4E51-8864-935F2B6C91A4}">
      <dgm:prSet/>
      <dgm:spPr/>
      <dgm:t>
        <a:bodyPr/>
        <a:lstStyle/>
        <a:p>
          <a:r>
            <a:rPr lang="en-US" dirty="0"/>
            <a:t>This system implements a car plate recognition system, which consists of car plate location, character recognition, and convolution neural network training and recognition module.</a:t>
          </a:r>
          <a:endParaRPr lang="zh-CN" dirty="0"/>
        </a:p>
      </dgm:t>
    </dgm:pt>
    <dgm:pt modelId="{0B6CE87D-15A7-4535-8D2E-FBA099CA5D20}" type="parTrans" cxnId="{C856BC07-847D-4066-850D-C5CE7121F7E4}">
      <dgm:prSet/>
      <dgm:spPr/>
      <dgm:t>
        <a:bodyPr/>
        <a:lstStyle/>
        <a:p>
          <a:endParaRPr lang="zh-CN" altLang="en-US"/>
        </a:p>
      </dgm:t>
    </dgm:pt>
    <dgm:pt modelId="{08A3A4E3-841A-4CDE-A9B2-3F3792F8C21D}" type="sibTrans" cxnId="{C856BC07-847D-4066-850D-C5CE7121F7E4}">
      <dgm:prSet/>
      <dgm:spPr/>
      <dgm:t>
        <a:bodyPr/>
        <a:lstStyle/>
        <a:p>
          <a:endParaRPr lang="zh-CN" altLang="en-US"/>
        </a:p>
      </dgm:t>
    </dgm:pt>
    <dgm:pt modelId="{277BA562-F556-428F-A018-C9E610CDBAC9}">
      <dgm:prSet/>
      <dgm:spPr/>
      <dgm:t>
        <a:bodyPr/>
        <a:lstStyle/>
        <a:p>
          <a:r>
            <a:rPr lang="en-US"/>
            <a:t>Experimental results show that compared with other single function methods, the CNN method can reach a higher accuracy and lower loss rate. </a:t>
          </a:r>
          <a:endParaRPr lang="zh-CN"/>
        </a:p>
      </dgm:t>
    </dgm:pt>
    <dgm:pt modelId="{B9070E1C-EC16-4E9F-904B-1C1369293F33}" type="parTrans" cxnId="{815F6D22-DAA5-48A3-B305-DE7981910A17}">
      <dgm:prSet/>
      <dgm:spPr/>
      <dgm:t>
        <a:bodyPr/>
        <a:lstStyle/>
        <a:p>
          <a:endParaRPr lang="zh-CN" altLang="en-US"/>
        </a:p>
      </dgm:t>
    </dgm:pt>
    <dgm:pt modelId="{A9B0ECBD-3539-4914-9388-82D3BBCBAC69}" type="sibTrans" cxnId="{815F6D22-DAA5-48A3-B305-DE7981910A17}">
      <dgm:prSet/>
      <dgm:spPr/>
      <dgm:t>
        <a:bodyPr/>
        <a:lstStyle/>
        <a:p>
          <a:endParaRPr lang="zh-CN" altLang="en-US"/>
        </a:p>
      </dgm:t>
    </dgm:pt>
    <dgm:pt modelId="{4D60DDA5-0E3C-48AB-B3C4-40464E43C24C}" type="pres">
      <dgm:prSet presAssocID="{E5D28F54-F59F-4978-B60F-732D5F1E2AEF}" presName="linear" presStyleCnt="0">
        <dgm:presLayoutVars>
          <dgm:animLvl val="lvl"/>
          <dgm:resizeHandles val="exact"/>
        </dgm:presLayoutVars>
      </dgm:prSet>
      <dgm:spPr/>
    </dgm:pt>
    <dgm:pt modelId="{FC980A75-0996-428F-BA10-159AEF873A43}" type="pres">
      <dgm:prSet presAssocID="{F5980955-12F3-4E51-8864-935F2B6C91A4}" presName="parentText" presStyleLbl="node1" presStyleIdx="0" presStyleCnt="2">
        <dgm:presLayoutVars>
          <dgm:chMax val="0"/>
          <dgm:bulletEnabled val="1"/>
        </dgm:presLayoutVars>
      </dgm:prSet>
      <dgm:spPr/>
    </dgm:pt>
    <dgm:pt modelId="{636BADE6-E767-487D-927F-D6D9F983ABB2}" type="pres">
      <dgm:prSet presAssocID="{08A3A4E3-841A-4CDE-A9B2-3F3792F8C21D}" presName="spacer" presStyleCnt="0"/>
      <dgm:spPr/>
    </dgm:pt>
    <dgm:pt modelId="{9369A84D-FED0-4184-ACDD-C457CE803D65}" type="pres">
      <dgm:prSet presAssocID="{277BA562-F556-428F-A018-C9E610CDBAC9}" presName="parentText" presStyleLbl="node1" presStyleIdx="1" presStyleCnt="2">
        <dgm:presLayoutVars>
          <dgm:chMax val="0"/>
          <dgm:bulletEnabled val="1"/>
        </dgm:presLayoutVars>
      </dgm:prSet>
      <dgm:spPr/>
    </dgm:pt>
  </dgm:ptLst>
  <dgm:cxnLst>
    <dgm:cxn modelId="{C856BC07-847D-4066-850D-C5CE7121F7E4}" srcId="{E5D28F54-F59F-4978-B60F-732D5F1E2AEF}" destId="{F5980955-12F3-4E51-8864-935F2B6C91A4}" srcOrd="0" destOrd="0" parTransId="{0B6CE87D-15A7-4535-8D2E-FBA099CA5D20}" sibTransId="{08A3A4E3-841A-4CDE-A9B2-3F3792F8C21D}"/>
    <dgm:cxn modelId="{815F6D22-DAA5-48A3-B305-DE7981910A17}" srcId="{E5D28F54-F59F-4978-B60F-732D5F1E2AEF}" destId="{277BA562-F556-428F-A018-C9E610CDBAC9}" srcOrd="1" destOrd="0" parTransId="{B9070E1C-EC16-4E9F-904B-1C1369293F33}" sibTransId="{A9B0ECBD-3539-4914-9388-82D3BBCBAC69}"/>
    <dgm:cxn modelId="{0CA4232A-26D0-47C9-AF13-E19DC316A819}" type="presOf" srcId="{F5980955-12F3-4E51-8864-935F2B6C91A4}" destId="{FC980A75-0996-428F-BA10-159AEF873A43}" srcOrd="0" destOrd="0" presId="urn:microsoft.com/office/officeart/2005/8/layout/vList2"/>
    <dgm:cxn modelId="{EC936359-C3D6-4C8C-A3F1-EDD88ED6B5F1}" type="presOf" srcId="{E5D28F54-F59F-4978-B60F-732D5F1E2AEF}" destId="{4D60DDA5-0E3C-48AB-B3C4-40464E43C24C}" srcOrd="0" destOrd="0" presId="urn:microsoft.com/office/officeart/2005/8/layout/vList2"/>
    <dgm:cxn modelId="{9EF493A1-F0EC-487F-8634-F6D72427298F}" type="presOf" srcId="{277BA562-F556-428F-A018-C9E610CDBAC9}" destId="{9369A84D-FED0-4184-ACDD-C457CE803D65}" srcOrd="0" destOrd="0" presId="urn:microsoft.com/office/officeart/2005/8/layout/vList2"/>
    <dgm:cxn modelId="{1895BA4F-F965-4D89-8853-D17D870697B3}" type="presParOf" srcId="{4D60DDA5-0E3C-48AB-B3C4-40464E43C24C}" destId="{FC980A75-0996-428F-BA10-159AEF873A43}" srcOrd="0" destOrd="0" presId="urn:microsoft.com/office/officeart/2005/8/layout/vList2"/>
    <dgm:cxn modelId="{49AF579D-5EBD-4E07-A9B8-DEE674D1838F}" type="presParOf" srcId="{4D60DDA5-0E3C-48AB-B3C4-40464E43C24C}" destId="{636BADE6-E767-487D-927F-D6D9F983ABB2}" srcOrd="1" destOrd="0" presId="urn:microsoft.com/office/officeart/2005/8/layout/vList2"/>
    <dgm:cxn modelId="{944D75F8-A7AC-4106-95A6-951BD3F45E37}" type="presParOf" srcId="{4D60DDA5-0E3C-48AB-B3C4-40464E43C24C}" destId="{9369A84D-FED0-4184-ACDD-C457CE803D65}"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5D28F54-F59F-4978-B60F-732D5F1E2AE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F5980955-12F3-4E51-8864-935F2B6C91A4}">
      <dgm:prSet/>
      <dgm:spPr/>
      <dgm:t>
        <a:bodyPr/>
        <a:lstStyle/>
        <a:p>
          <a:r>
            <a:rPr lang="en-US" altLang="zh-CN" dirty="0"/>
            <a:t>As a core component, Automatic License Plate Recognition (ALPR) plays an important role in modern Intelligent Transportation System (ITS). Due to the complexity in real world, many existing license plate detection and recognition approaches are not robust and efficient enough for practical applications, therefore ALPR still a challenging task both for engineers and researchers. </a:t>
          </a:r>
          <a:endParaRPr lang="zh-CN" dirty="0"/>
        </a:p>
      </dgm:t>
    </dgm:pt>
    <dgm:pt modelId="{0B6CE87D-15A7-4535-8D2E-FBA099CA5D20}" type="parTrans" cxnId="{C856BC07-847D-4066-850D-C5CE7121F7E4}">
      <dgm:prSet/>
      <dgm:spPr/>
      <dgm:t>
        <a:bodyPr/>
        <a:lstStyle/>
        <a:p>
          <a:endParaRPr lang="zh-CN" altLang="en-US"/>
        </a:p>
      </dgm:t>
    </dgm:pt>
    <dgm:pt modelId="{08A3A4E3-841A-4CDE-A9B2-3F3792F8C21D}" type="sibTrans" cxnId="{C856BC07-847D-4066-850D-C5CE7121F7E4}">
      <dgm:prSet/>
      <dgm:spPr/>
      <dgm:t>
        <a:bodyPr/>
        <a:lstStyle/>
        <a:p>
          <a:endParaRPr lang="zh-CN" altLang="en-US"/>
        </a:p>
      </dgm:t>
    </dgm:pt>
    <dgm:pt modelId="{277BA562-F556-428F-A018-C9E610CDBAC9}">
      <dgm:prSet/>
      <dgm:spPr/>
      <dgm:t>
        <a:bodyPr/>
        <a:lstStyle/>
        <a:p>
          <a:r>
            <a:rPr lang="en-US" altLang="zh-CN" dirty="0"/>
            <a:t>License plate recognition mainly includes license plate location, character segmentation, and recognition of character. In the residential district vehicle access management, the expressway toll has been widely used.</a:t>
          </a:r>
          <a:endParaRPr lang="zh-CN" dirty="0"/>
        </a:p>
      </dgm:t>
    </dgm:pt>
    <dgm:pt modelId="{B9070E1C-EC16-4E9F-904B-1C1369293F33}" type="parTrans" cxnId="{815F6D22-DAA5-48A3-B305-DE7981910A17}">
      <dgm:prSet/>
      <dgm:spPr/>
      <dgm:t>
        <a:bodyPr/>
        <a:lstStyle/>
        <a:p>
          <a:endParaRPr lang="zh-CN" altLang="en-US"/>
        </a:p>
      </dgm:t>
    </dgm:pt>
    <dgm:pt modelId="{A9B0ECBD-3539-4914-9388-82D3BBCBAC69}" type="sibTrans" cxnId="{815F6D22-DAA5-48A3-B305-DE7981910A17}">
      <dgm:prSet/>
      <dgm:spPr/>
      <dgm:t>
        <a:bodyPr/>
        <a:lstStyle/>
        <a:p>
          <a:endParaRPr lang="zh-CN" altLang="en-US"/>
        </a:p>
      </dgm:t>
    </dgm:pt>
    <dgm:pt modelId="{4D60DDA5-0E3C-48AB-B3C4-40464E43C24C}" type="pres">
      <dgm:prSet presAssocID="{E5D28F54-F59F-4978-B60F-732D5F1E2AEF}" presName="linear" presStyleCnt="0">
        <dgm:presLayoutVars>
          <dgm:animLvl val="lvl"/>
          <dgm:resizeHandles val="exact"/>
        </dgm:presLayoutVars>
      </dgm:prSet>
      <dgm:spPr/>
    </dgm:pt>
    <dgm:pt modelId="{FC980A75-0996-428F-BA10-159AEF873A43}" type="pres">
      <dgm:prSet presAssocID="{F5980955-12F3-4E51-8864-935F2B6C91A4}" presName="parentText" presStyleLbl="node1" presStyleIdx="0" presStyleCnt="2">
        <dgm:presLayoutVars>
          <dgm:chMax val="0"/>
          <dgm:bulletEnabled val="1"/>
        </dgm:presLayoutVars>
      </dgm:prSet>
      <dgm:spPr/>
    </dgm:pt>
    <dgm:pt modelId="{636BADE6-E767-487D-927F-D6D9F983ABB2}" type="pres">
      <dgm:prSet presAssocID="{08A3A4E3-841A-4CDE-A9B2-3F3792F8C21D}" presName="spacer" presStyleCnt="0"/>
      <dgm:spPr/>
    </dgm:pt>
    <dgm:pt modelId="{9369A84D-FED0-4184-ACDD-C457CE803D65}" type="pres">
      <dgm:prSet presAssocID="{277BA562-F556-428F-A018-C9E610CDBAC9}" presName="parentText" presStyleLbl="node1" presStyleIdx="1" presStyleCnt="2">
        <dgm:presLayoutVars>
          <dgm:chMax val="0"/>
          <dgm:bulletEnabled val="1"/>
        </dgm:presLayoutVars>
      </dgm:prSet>
      <dgm:spPr/>
    </dgm:pt>
  </dgm:ptLst>
  <dgm:cxnLst>
    <dgm:cxn modelId="{C856BC07-847D-4066-850D-C5CE7121F7E4}" srcId="{E5D28F54-F59F-4978-B60F-732D5F1E2AEF}" destId="{F5980955-12F3-4E51-8864-935F2B6C91A4}" srcOrd="0" destOrd="0" parTransId="{0B6CE87D-15A7-4535-8D2E-FBA099CA5D20}" sibTransId="{08A3A4E3-841A-4CDE-A9B2-3F3792F8C21D}"/>
    <dgm:cxn modelId="{815F6D22-DAA5-48A3-B305-DE7981910A17}" srcId="{E5D28F54-F59F-4978-B60F-732D5F1E2AEF}" destId="{277BA562-F556-428F-A018-C9E610CDBAC9}" srcOrd="1" destOrd="0" parTransId="{B9070E1C-EC16-4E9F-904B-1C1369293F33}" sibTransId="{A9B0ECBD-3539-4914-9388-82D3BBCBAC69}"/>
    <dgm:cxn modelId="{0CA4232A-26D0-47C9-AF13-E19DC316A819}" type="presOf" srcId="{F5980955-12F3-4E51-8864-935F2B6C91A4}" destId="{FC980A75-0996-428F-BA10-159AEF873A43}" srcOrd="0" destOrd="0" presId="urn:microsoft.com/office/officeart/2005/8/layout/vList2"/>
    <dgm:cxn modelId="{EC936359-C3D6-4C8C-A3F1-EDD88ED6B5F1}" type="presOf" srcId="{E5D28F54-F59F-4978-B60F-732D5F1E2AEF}" destId="{4D60DDA5-0E3C-48AB-B3C4-40464E43C24C}" srcOrd="0" destOrd="0" presId="urn:microsoft.com/office/officeart/2005/8/layout/vList2"/>
    <dgm:cxn modelId="{9EF493A1-F0EC-487F-8634-F6D72427298F}" type="presOf" srcId="{277BA562-F556-428F-A018-C9E610CDBAC9}" destId="{9369A84D-FED0-4184-ACDD-C457CE803D65}" srcOrd="0" destOrd="0" presId="urn:microsoft.com/office/officeart/2005/8/layout/vList2"/>
    <dgm:cxn modelId="{1895BA4F-F965-4D89-8853-D17D870697B3}" type="presParOf" srcId="{4D60DDA5-0E3C-48AB-B3C4-40464E43C24C}" destId="{FC980A75-0996-428F-BA10-159AEF873A43}" srcOrd="0" destOrd="0" presId="urn:microsoft.com/office/officeart/2005/8/layout/vList2"/>
    <dgm:cxn modelId="{49AF579D-5EBD-4E07-A9B8-DEE674D1838F}" type="presParOf" srcId="{4D60DDA5-0E3C-48AB-B3C4-40464E43C24C}" destId="{636BADE6-E767-487D-927F-D6D9F983ABB2}" srcOrd="1" destOrd="0" presId="urn:microsoft.com/office/officeart/2005/8/layout/vList2"/>
    <dgm:cxn modelId="{944D75F8-A7AC-4106-95A6-951BD3F45E37}" type="presParOf" srcId="{4D60DDA5-0E3C-48AB-B3C4-40464E43C24C}" destId="{9369A84D-FED0-4184-ACDD-C457CE803D65}"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324783A-17A1-4721-A7B9-89E0E3D3A56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AAC6D936-0854-4488-A070-95D60BEF882D}">
      <dgm:prSet/>
      <dgm:spPr/>
      <dgm:t>
        <a:bodyPr/>
        <a:lstStyle/>
        <a:p>
          <a:r>
            <a:rPr lang="en-US" dirty="0"/>
            <a:t>This is a car plate recognition core system. It includes the core function of car plate recognition but does not include the application like user interface, package distribution and installation, and hardware utilization.</a:t>
          </a:r>
          <a:endParaRPr lang="zh-CN" dirty="0"/>
        </a:p>
      </dgm:t>
    </dgm:pt>
    <dgm:pt modelId="{3A4A0B96-151F-46E8-B825-6262F8BC05F4}" type="parTrans" cxnId="{F52119D8-D821-4012-912E-C362314C2C0D}">
      <dgm:prSet/>
      <dgm:spPr/>
      <dgm:t>
        <a:bodyPr/>
        <a:lstStyle/>
        <a:p>
          <a:endParaRPr lang="zh-CN" altLang="en-US"/>
        </a:p>
      </dgm:t>
    </dgm:pt>
    <dgm:pt modelId="{8BBDE807-3C24-4B5C-9171-E642C3917E2A}" type="sibTrans" cxnId="{F52119D8-D821-4012-912E-C362314C2C0D}">
      <dgm:prSet/>
      <dgm:spPr/>
      <dgm:t>
        <a:bodyPr/>
        <a:lstStyle/>
        <a:p>
          <a:endParaRPr lang="zh-CN" altLang="en-US"/>
        </a:p>
      </dgm:t>
    </dgm:pt>
    <dgm:pt modelId="{CCDD272F-BDF1-4FA3-8ACF-6BFE7FE3343A}">
      <dgm:prSet/>
      <dgm:spPr/>
      <dgm:t>
        <a:bodyPr/>
        <a:lstStyle/>
        <a:p>
          <a:r>
            <a:rPr lang="en-US"/>
            <a:t>We need to train the model for car plate and character recognition separately. The training dataset can fetch from CCPD (Chinese City Parking Dataset, ECCV).</a:t>
          </a:r>
          <a:endParaRPr lang="zh-CN"/>
        </a:p>
      </dgm:t>
    </dgm:pt>
    <dgm:pt modelId="{E3084984-54B4-48B6-8E0B-BF60F9D8B55B}" type="parTrans" cxnId="{B3166571-FBCD-40D7-9A1A-211BDD582D43}">
      <dgm:prSet/>
      <dgm:spPr/>
      <dgm:t>
        <a:bodyPr/>
        <a:lstStyle/>
        <a:p>
          <a:endParaRPr lang="zh-CN" altLang="en-US"/>
        </a:p>
      </dgm:t>
    </dgm:pt>
    <dgm:pt modelId="{9371C53E-9150-4109-BEF8-E4C1BD380A13}" type="sibTrans" cxnId="{B3166571-FBCD-40D7-9A1A-211BDD582D43}">
      <dgm:prSet/>
      <dgm:spPr/>
      <dgm:t>
        <a:bodyPr/>
        <a:lstStyle/>
        <a:p>
          <a:endParaRPr lang="zh-CN" altLang="en-US"/>
        </a:p>
      </dgm:t>
    </dgm:pt>
    <dgm:pt modelId="{7D4F77AB-BA5C-4121-9849-1AE5566D1762}">
      <dgm:prSet/>
      <dgm:spPr/>
      <dgm:t>
        <a:bodyPr/>
        <a:lstStyle/>
        <a:p>
          <a:r>
            <a:rPr lang="en-US"/>
            <a:t>Once the model is trained. We then can start to identify car plates. We just move the image to the specific directory, run the identification program and it will print out the identification result.</a:t>
          </a:r>
          <a:endParaRPr lang="zh-CN"/>
        </a:p>
      </dgm:t>
    </dgm:pt>
    <dgm:pt modelId="{704C7317-AAFA-43D6-A910-4D7CFC1FD688}" type="parTrans" cxnId="{AF4C0B26-2A9E-4B3E-9EE7-A3C69B3B8889}">
      <dgm:prSet/>
      <dgm:spPr/>
      <dgm:t>
        <a:bodyPr/>
        <a:lstStyle/>
        <a:p>
          <a:endParaRPr lang="zh-CN" altLang="en-US"/>
        </a:p>
      </dgm:t>
    </dgm:pt>
    <dgm:pt modelId="{0A83A069-FEDE-4FC7-9117-13A2A84C3D15}" type="sibTrans" cxnId="{AF4C0B26-2A9E-4B3E-9EE7-A3C69B3B8889}">
      <dgm:prSet/>
      <dgm:spPr/>
      <dgm:t>
        <a:bodyPr/>
        <a:lstStyle/>
        <a:p>
          <a:endParaRPr lang="zh-CN" altLang="en-US"/>
        </a:p>
      </dgm:t>
    </dgm:pt>
    <dgm:pt modelId="{04BCE9E2-79E5-4646-82BC-200844EA79B8}">
      <dgm:prSet/>
      <dgm:spPr/>
      <dgm:t>
        <a:bodyPr/>
        <a:lstStyle/>
        <a:p>
          <a:r>
            <a:rPr lang="en-US" b="0" i="0" dirty="0"/>
            <a:t>This system succinctly takes license plate detection and recognition as two associated parts and is trained end-to-end.</a:t>
          </a:r>
          <a:endParaRPr lang="zh-CN" dirty="0"/>
        </a:p>
      </dgm:t>
    </dgm:pt>
    <dgm:pt modelId="{D1C346DB-D2A7-4D5D-97DF-AE2EE32B64FD}" type="parTrans" cxnId="{E69AE6CA-A573-4305-8246-DD20E3CC1428}">
      <dgm:prSet/>
      <dgm:spPr/>
      <dgm:t>
        <a:bodyPr/>
        <a:lstStyle/>
        <a:p>
          <a:endParaRPr lang="zh-CN" altLang="en-US"/>
        </a:p>
      </dgm:t>
    </dgm:pt>
    <dgm:pt modelId="{137F5C7A-8030-4EB4-9846-4B0219577A0E}" type="sibTrans" cxnId="{E69AE6CA-A573-4305-8246-DD20E3CC1428}">
      <dgm:prSet/>
      <dgm:spPr/>
      <dgm:t>
        <a:bodyPr/>
        <a:lstStyle/>
        <a:p>
          <a:endParaRPr lang="zh-CN" altLang="en-US"/>
        </a:p>
      </dgm:t>
    </dgm:pt>
    <dgm:pt modelId="{6B6B798A-8BA9-48F1-89F9-D1A6F2EE0C4F}" type="pres">
      <dgm:prSet presAssocID="{D324783A-17A1-4721-A7B9-89E0E3D3A566}" presName="linear" presStyleCnt="0">
        <dgm:presLayoutVars>
          <dgm:animLvl val="lvl"/>
          <dgm:resizeHandles val="exact"/>
        </dgm:presLayoutVars>
      </dgm:prSet>
      <dgm:spPr/>
    </dgm:pt>
    <dgm:pt modelId="{BDD6D4B2-5DB7-421E-A4C2-F909F6274BE6}" type="pres">
      <dgm:prSet presAssocID="{AAC6D936-0854-4488-A070-95D60BEF882D}" presName="parentText" presStyleLbl="node1" presStyleIdx="0" presStyleCnt="4">
        <dgm:presLayoutVars>
          <dgm:chMax val="0"/>
          <dgm:bulletEnabled val="1"/>
        </dgm:presLayoutVars>
      </dgm:prSet>
      <dgm:spPr/>
    </dgm:pt>
    <dgm:pt modelId="{34B57F49-6152-4D82-B2F5-644A37ADFFB9}" type="pres">
      <dgm:prSet presAssocID="{8BBDE807-3C24-4B5C-9171-E642C3917E2A}" presName="spacer" presStyleCnt="0"/>
      <dgm:spPr/>
    </dgm:pt>
    <dgm:pt modelId="{AB5DCF0B-1746-4B5E-9BC8-AD1156517E1F}" type="pres">
      <dgm:prSet presAssocID="{04BCE9E2-79E5-4646-82BC-200844EA79B8}" presName="parentText" presStyleLbl="node1" presStyleIdx="1" presStyleCnt="4">
        <dgm:presLayoutVars>
          <dgm:chMax val="0"/>
          <dgm:bulletEnabled val="1"/>
        </dgm:presLayoutVars>
      </dgm:prSet>
      <dgm:spPr/>
    </dgm:pt>
    <dgm:pt modelId="{327093C6-ABE8-4E68-A57D-E1CE93FAFCA6}" type="pres">
      <dgm:prSet presAssocID="{137F5C7A-8030-4EB4-9846-4B0219577A0E}" presName="spacer" presStyleCnt="0"/>
      <dgm:spPr/>
    </dgm:pt>
    <dgm:pt modelId="{A9F0666E-3115-45F1-BD49-2C0C12CD10F4}" type="pres">
      <dgm:prSet presAssocID="{CCDD272F-BDF1-4FA3-8ACF-6BFE7FE3343A}" presName="parentText" presStyleLbl="node1" presStyleIdx="2" presStyleCnt="4">
        <dgm:presLayoutVars>
          <dgm:chMax val="0"/>
          <dgm:bulletEnabled val="1"/>
        </dgm:presLayoutVars>
      </dgm:prSet>
      <dgm:spPr/>
    </dgm:pt>
    <dgm:pt modelId="{E44A20B9-FA0B-44E7-84F2-714657E2EC47}" type="pres">
      <dgm:prSet presAssocID="{9371C53E-9150-4109-BEF8-E4C1BD380A13}" presName="spacer" presStyleCnt="0"/>
      <dgm:spPr/>
    </dgm:pt>
    <dgm:pt modelId="{118BCDF5-6B56-4CFA-8918-FBA4423CC18C}" type="pres">
      <dgm:prSet presAssocID="{7D4F77AB-BA5C-4121-9849-1AE5566D1762}" presName="parentText" presStyleLbl="node1" presStyleIdx="3" presStyleCnt="4">
        <dgm:presLayoutVars>
          <dgm:chMax val="0"/>
          <dgm:bulletEnabled val="1"/>
        </dgm:presLayoutVars>
      </dgm:prSet>
      <dgm:spPr/>
    </dgm:pt>
  </dgm:ptLst>
  <dgm:cxnLst>
    <dgm:cxn modelId="{AF4C0B26-2A9E-4B3E-9EE7-A3C69B3B8889}" srcId="{D324783A-17A1-4721-A7B9-89E0E3D3A566}" destId="{7D4F77AB-BA5C-4121-9849-1AE5566D1762}" srcOrd="3" destOrd="0" parTransId="{704C7317-AAFA-43D6-A910-4D7CFC1FD688}" sibTransId="{0A83A069-FEDE-4FC7-9117-13A2A84C3D15}"/>
    <dgm:cxn modelId="{B22A952D-54A4-44B2-9DE5-22498B0AD572}" type="presOf" srcId="{AAC6D936-0854-4488-A070-95D60BEF882D}" destId="{BDD6D4B2-5DB7-421E-A4C2-F909F6274BE6}" srcOrd="0" destOrd="0" presId="urn:microsoft.com/office/officeart/2005/8/layout/vList2"/>
    <dgm:cxn modelId="{CA0E5C6E-7CCB-44DB-A896-0EC479DF1FAC}" type="presOf" srcId="{04BCE9E2-79E5-4646-82BC-200844EA79B8}" destId="{AB5DCF0B-1746-4B5E-9BC8-AD1156517E1F}" srcOrd="0" destOrd="0" presId="urn:microsoft.com/office/officeart/2005/8/layout/vList2"/>
    <dgm:cxn modelId="{B3166571-FBCD-40D7-9A1A-211BDD582D43}" srcId="{D324783A-17A1-4721-A7B9-89E0E3D3A566}" destId="{CCDD272F-BDF1-4FA3-8ACF-6BFE7FE3343A}" srcOrd="2" destOrd="0" parTransId="{E3084984-54B4-48B6-8E0B-BF60F9D8B55B}" sibTransId="{9371C53E-9150-4109-BEF8-E4C1BD380A13}"/>
    <dgm:cxn modelId="{8B9F885A-8A00-4149-AB91-E27A142AD134}" type="presOf" srcId="{7D4F77AB-BA5C-4121-9849-1AE5566D1762}" destId="{118BCDF5-6B56-4CFA-8918-FBA4423CC18C}" srcOrd="0" destOrd="0" presId="urn:microsoft.com/office/officeart/2005/8/layout/vList2"/>
    <dgm:cxn modelId="{54C2E987-D602-4B59-A68B-0823EEB71DD8}" type="presOf" srcId="{CCDD272F-BDF1-4FA3-8ACF-6BFE7FE3343A}" destId="{A9F0666E-3115-45F1-BD49-2C0C12CD10F4}" srcOrd="0" destOrd="0" presId="urn:microsoft.com/office/officeart/2005/8/layout/vList2"/>
    <dgm:cxn modelId="{E69AE6CA-A573-4305-8246-DD20E3CC1428}" srcId="{D324783A-17A1-4721-A7B9-89E0E3D3A566}" destId="{04BCE9E2-79E5-4646-82BC-200844EA79B8}" srcOrd="1" destOrd="0" parTransId="{D1C346DB-D2A7-4D5D-97DF-AE2EE32B64FD}" sibTransId="{137F5C7A-8030-4EB4-9846-4B0219577A0E}"/>
    <dgm:cxn modelId="{F52119D8-D821-4012-912E-C362314C2C0D}" srcId="{D324783A-17A1-4721-A7B9-89E0E3D3A566}" destId="{AAC6D936-0854-4488-A070-95D60BEF882D}" srcOrd="0" destOrd="0" parTransId="{3A4A0B96-151F-46E8-B825-6262F8BC05F4}" sibTransId="{8BBDE807-3C24-4B5C-9171-E642C3917E2A}"/>
    <dgm:cxn modelId="{DA5DA1DC-C740-45E7-A9BA-8A98E50190DE}" type="presOf" srcId="{D324783A-17A1-4721-A7B9-89E0E3D3A566}" destId="{6B6B798A-8BA9-48F1-89F9-D1A6F2EE0C4F}" srcOrd="0" destOrd="0" presId="urn:microsoft.com/office/officeart/2005/8/layout/vList2"/>
    <dgm:cxn modelId="{D93DC12F-97BB-498C-B53D-212905237BD6}" type="presParOf" srcId="{6B6B798A-8BA9-48F1-89F9-D1A6F2EE0C4F}" destId="{BDD6D4B2-5DB7-421E-A4C2-F909F6274BE6}" srcOrd="0" destOrd="0" presId="urn:microsoft.com/office/officeart/2005/8/layout/vList2"/>
    <dgm:cxn modelId="{CB1AF77A-F2F6-488A-9419-1114B161EC75}" type="presParOf" srcId="{6B6B798A-8BA9-48F1-89F9-D1A6F2EE0C4F}" destId="{34B57F49-6152-4D82-B2F5-644A37ADFFB9}" srcOrd="1" destOrd="0" presId="urn:microsoft.com/office/officeart/2005/8/layout/vList2"/>
    <dgm:cxn modelId="{6268B7BF-3802-4B1B-BAF5-E53108B4511E}" type="presParOf" srcId="{6B6B798A-8BA9-48F1-89F9-D1A6F2EE0C4F}" destId="{AB5DCF0B-1746-4B5E-9BC8-AD1156517E1F}" srcOrd="2" destOrd="0" presId="urn:microsoft.com/office/officeart/2005/8/layout/vList2"/>
    <dgm:cxn modelId="{595A212C-2877-44F8-A1EF-4829224BB3DF}" type="presParOf" srcId="{6B6B798A-8BA9-48F1-89F9-D1A6F2EE0C4F}" destId="{327093C6-ABE8-4E68-A57D-E1CE93FAFCA6}" srcOrd="3" destOrd="0" presId="urn:microsoft.com/office/officeart/2005/8/layout/vList2"/>
    <dgm:cxn modelId="{1F276586-BCD4-43E1-BD13-883C98F44C11}" type="presParOf" srcId="{6B6B798A-8BA9-48F1-89F9-D1A6F2EE0C4F}" destId="{A9F0666E-3115-45F1-BD49-2C0C12CD10F4}" srcOrd="4" destOrd="0" presId="urn:microsoft.com/office/officeart/2005/8/layout/vList2"/>
    <dgm:cxn modelId="{36054785-A7F2-48BF-B88D-C62EE3B41242}" type="presParOf" srcId="{6B6B798A-8BA9-48F1-89F9-D1A6F2EE0C4F}" destId="{E44A20B9-FA0B-44E7-84F2-714657E2EC47}" srcOrd="5" destOrd="0" presId="urn:microsoft.com/office/officeart/2005/8/layout/vList2"/>
    <dgm:cxn modelId="{8498D2C1-002A-43F5-A0C0-99EBA2E4BEA4}" type="presParOf" srcId="{6B6B798A-8BA9-48F1-89F9-D1A6F2EE0C4F}" destId="{118BCDF5-6B56-4CFA-8918-FBA4423CC18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349CCB7-1412-4D49-9DAE-A4515F32AB2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77D6D74F-369D-4C39-8C64-76CDE8C49434}">
      <dgm:prSet/>
      <dgm:spPr/>
      <dgm:t>
        <a:bodyPr/>
        <a:lstStyle/>
        <a:p>
          <a:r>
            <a:rPr lang="en-US" dirty="0"/>
            <a:t>In deep learning, a convolutional neural network (CNN, or </a:t>
          </a:r>
          <a:r>
            <a:rPr lang="en-US" dirty="0" err="1"/>
            <a:t>ConvNet</a:t>
          </a:r>
          <a:r>
            <a:rPr lang="en-US" dirty="0"/>
            <a:t>) is a class of artificial neural network (ANN), most applied to analyze visual imagery.</a:t>
          </a:r>
          <a:endParaRPr lang="zh-CN" dirty="0"/>
        </a:p>
      </dgm:t>
    </dgm:pt>
    <dgm:pt modelId="{60DA6D34-054D-4903-BA85-E667069D39B6}" type="parTrans" cxnId="{E84C07C5-74D3-4792-B0EA-01715F02CF8F}">
      <dgm:prSet/>
      <dgm:spPr/>
      <dgm:t>
        <a:bodyPr/>
        <a:lstStyle/>
        <a:p>
          <a:endParaRPr lang="zh-CN" altLang="en-US"/>
        </a:p>
      </dgm:t>
    </dgm:pt>
    <dgm:pt modelId="{AEA30046-8DC4-45DB-95BF-CB7BE2AC09F8}" type="sibTrans" cxnId="{E84C07C5-74D3-4792-B0EA-01715F02CF8F}">
      <dgm:prSet/>
      <dgm:spPr/>
      <dgm:t>
        <a:bodyPr/>
        <a:lstStyle/>
        <a:p>
          <a:endParaRPr lang="zh-CN" altLang="en-US"/>
        </a:p>
      </dgm:t>
    </dgm:pt>
    <dgm:pt modelId="{E1115AC4-0598-4D34-AF21-4C583A7133B6}">
      <dgm:prSet/>
      <dgm:spPr/>
      <dgm:t>
        <a:bodyPr/>
        <a:lstStyle/>
        <a:p>
          <a:r>
            <a:rPr lang="en-US"/>
            <a:t>It based on the shared-weight architecture of the convolution kernels or filters that slide along input features and provide translation-equivariant responses known as feature maps.</a:t>
          </a:r>
          <a:endParaRPr lang="zh-CN"/>
        </a:p>
      </dgm:t>
    </dgm:pt>
    <dgm:pt modelId="{5809C3C9-10FB-458C-AB54-07AAECF2C5CA}" type="parTrans" cxnId="{80593FA6-DA92-4ECD-B49B-B89F69CB8FCA}">
      <dgm:prSet/>
      <dgm:spPr/>
      <dgm:t>
        <a:bodyPr/>
        <a:lstStyle/>
        <a:p>
          <a:endParaRPr lang="zh-CN" altLang="en-US"/>
        </a:p>
      </dgm:t>
    </dgm:pt>
    <dgm:pt modelId="{281A187F-121B-415E-BD3E-1A4023361E57}" type="sibTrans" cxnId="{80593FA6-DA92-4ECD-B49B-B89F69CB8FCA}">
      <dgm:prSet/>
      <dgm:spPr/>
      <dgm:t>
        <a:bodyPr/>
        <a:lstStyle/>
        <a:p>
          <a:endParaRPr lang="zh-CN" altLang="en-US"/>
        </a:p>
      </dgm:t>
    </dgm:pt>
    <dgm:pt modelId="{6B0114E4-689C-4CC0-A91D-F37402EBEF9D}">
      <dgm:prSet/>
      <dgm:spPr/>
      <dgm:t>
        <a:bodyPr/>
        <a:lstStyle/>
        <a:p>
          <a:r>
            <a:rPr lang="en-US"/>
            <a:t>CNNs are regularized versions of multilayer perceptrons. Multilayer perceptrons usually mean fully connected networks, that is, each neuron in one layer is connected to all neurons in the next layer.</a:t>
          </a:r>
          <a:endParaRPr lang="zh-CN"/>
        </a:p>
      </dgm:t>
    </dgm:pt>
    <dgm:pt modelId="{D54AE2D9-3BF0-4422-A974-0BE1ED6C7004}" type="parTrans" cxnId="{8D3CDC3E-436B-4CAD-AE1E-8F1EEAE3A33C}">
      <dgm:prSet/>
      <dgm:spPr/>
      <dgm:t>
        <a:bodyPr/>
        <a:lstStyle/>
        <a:p>
          <a:endParaRPr lang="zh-CN" altLang="en-US"/>
        </a:p>
      </dgm:t>
    </dgm:pt>
    <dgm:pt modelId="{F90B609D-8E4F-47E2-B5E2-A333C625F569}" type="sibTrans" cxnId="{8D3CDC3E-436B-4CAD-AE1E-8F1EEAE3A33C}">
      <dgm:prSet/>
      <dgm:spPr/>
      <dgm:t>
        <a:bodyPr/>
        <a:lstStyle/>
        <a:p>
          <a:endParaRPr lang="zh-CN" altLang="en-US"/>
        </a:p>
      </dgm:t>
    </dgm:pt>
    <dgm:pt modelId="{FACBCA9E-7FF7-4BC9-A8E2-6DBEBB79B169}">
      <dgm:prSet/>
      <dgm:spPr/>
      <dgm:t>
        <a:bodyPr/>
        <a:lstStyle/>
        <a:p>
          <a:r>
            <a:rPr lang="en-US" dirty="0"/>
            <a:t>Convolutional networks were inspired by biological processes in that the connectivity pattern between neurons resembles the organization of the animal visual cortex.</a:t>
          </a:r>
        </a:p>
      </dgm:t>
    </dgm:pt>
    <dgm:pt modelId="{5CE793A8-91F8-4C1A-8277-969EAFC85374}" type="parTrans" cxnId="{BC0B56EF-241E-42C1-A738-30BEF84A8BB3}">
      <dgm:prSet/>
      <dgm:spPr/>
      <dgm:t>
        <a:bodyPr/>
        <a:lstStyle/>
        <a:p>
          <a:endParaRPr lang="zh-CN" altLang="en-US"/>
        </a:p>
      </dgm:t>
    </dgm:pt>
    <dgm:pt modelId="{63D076DD-0C91-4C46-8487-8B32F8902D25}" type="sibTrans" cxnId="{BC0B56EF-241E-42C1-A738-30BEF84A8BB3}">
      <dgm:prSet/>
      <dgm:spPr/>
      <dgm:t>
        <a:bodyPr/>
        <a:lstStyle/>
        <a:p>
          <a:endParaRPr lang="zh-CN" altLang="en-US"/>
        </a:p>
      </dgm:t>
    </dgm:pt>
    <dgm:pt modelId="{351CFB24-2670-4C74-9502-297639CF7C6A}">
      <dgm:prSet/>
      <dgm:spPr/>
      <dgm:t>
        <a:bodyPr/>
        <a:lstStyle/>
        <a:p>
          <a:r>
            <a:rPr lang="en-US" b="0" i="0" dirty="0"/>
            <a:t>Individual cortical neurons respond to stimuli only in a restricted region of the visual field known as the receptive field. The receptive fields of different neurons partially overlap such that they cover the entire visual field.</a:t>
          </a:r>
          <a:endParaRPr lang="en-US" dirty="0"/>
        </a:p>
      </dgm:t>
    </dgm:pt>
    <dgm:pt modelId="{B8D3C238-8B30-40D3-B1C5-3CC24C772BEB}" type="parTrans" cxnId="{6F47B305-985B-4F00-B4B9-421277271436}">
      <dgm:prSet/>
      <dgm:spPr/>
      <dgm:t>
        <a:bodyPr/>
        <a:lstStyle/>
        <a:p>
          <a:endParaRPr lang="zh-CN" altLang="en-US"/>
        </a:p>
      </dgm:t>
    </dgm:pt>
    <dgm:pt modelId="{D90E5B4E-410C-4BE2-8D9A-08387F18EFB9}" type="sibTrans" cxnId="{6F47B305-985B-4F00-B4B9-421277271436}">
      <dgm:prSet/>
      <dgm:spPr/>
      <dgm:t>
        <a:bodyPr/>
        <a:lstStyle/>
        <a:p>
          <a:endParaRPr lang="zh-CN" altLang="en-US"/>
        </a:p>
      </dgm:t>
    </dgm:pt>
    <dgm:pt modelId="{104316A5-8FF5-4C41-A04F-E174900427C3}" type="pres">
      <dgm:prSet presAssocID="{7349CCB7-1412-4D49-9DAE-A4515F32AB2B}" presName="linear" presStyleCnt="0">
        <dgm:presLayoutVars>
          <dgm:animLvl val="lvl"/>
          <dgm:resizeHandles val="exact"/>
        </dgm:presLayoutVars>
      </dgm:prSet>
      <dgm:spPr/>
    </dgm:pt>
    <dgm:pt modelId="{94FC8AAB-F72E-407A-8FE3-A330BC9C850E}" type="pres">
      <dgm:prSet presAssocID="{77D6D74F-369D-4C39-8C64-76CDE8C49434}" presName="parentText" presStyleLbl="node1" presStyleIdx="0" presStyleCnt="5">
        <dgm:presLayoutVars>
          <dgm:chMax val="0"/>
          <dgm:bulletEnabled val="1"/>
        </dgm:presLayoutVars>
      </dgm:prSet>
      <dgm:spPr/>
    </dgm:pt>
    <dgm:pt modelId="{B4AAEA83-324A-4C3C-8135-43E895EF3F60}" type="pres">
      <dgm:prSet presAssocID="{AEA30046-8DC4-45DB-95BF-CB7BE2AC09F8}" presName="spacer" presStyleCnt="0"/>
      <dgm:spPr/>
    </dgm:pt>
    <dgm:pt modelId="{BF388A6F-4D6E-407E-A855-B6FAC70EA9C3}" type="pres">
      <dgm:prSet presAssocID="{E1115AC4-0598-4D34-AF21-4C583A7133B6}" presName="parentText" presStyleLbl="node1" presStyleIdx="1" presStyleCnt="5">
        <dgm:presLayoutVars>
          <dgm:chMax val="0"/>
          <dgm:bulletEnabled val="1"/>
        </dgm:presLayoutVars>
      </dgm:prSet>
      <dgm:spPr/>
    </dgm:pt>
    <dgm:pt modelId="{614F6715-53A5-48AA-B72D-C3B7EE3C5541}" type="pres">
      <dgm:prSet presAssocID="{281A187F-121B-415E-BD3E-1A4023361E57}" presName="spacer" presStyleCnt="0"/>
      <dgm:spPr/>
    </dgm:pt>
    <dgm:pt modelId="{1ECF4641-9E87-4171-B348-6AC5775289FF}" type="pres">
      <dgm:prSet presAssocID="{6B0114E4-689C-4CC0-A91D-F37402EBEF9D}" presName="parentText" presStyleLbl="node1" presStyleIdx="2" presStyleCnt="5">
        <dgm:presLayoutVars>
          <dgm:chMax val="0"/>
          <dgm:bulletEnabled val="1"/>
        </dgm:presLayoutVars>
      </dgm:prSet>
      <dgm:spPr/>
    </dgm:pt>
    <dgm:pt modelId="{15E26635-18F8-4836-8368-C6E8194E51D1}" type="pres">
      <dgm:prSet presAssocID="{F90B609D-8E4F-47E2-B5E2-A333C625F569}" presName="spacer" presStyleCnt="0"/>
      <dgm:spPr/>
    </dgm:pt>
    <dgm:pt modelId="{8989382D-9576-49A8-8778-A60BD308F3CB}" type="pres">
      <dgm:prSet presAssocID="{FACBCA9E-7FF7-4BC9-A8E2-6DBEBB79B169}" presName="parentText" presStyleLbl="node1" presStyleIdx="3" presStyleCnt="5">
        <dgm:presLayoutVars>
          <dgm:chMax val="0"/>
          <dgm:bulletEnabled val="1"/>
        </dgm:presLayoutVars>
      </dgm:prSet>
      <dgm:spPr/>
    </dgm:pt>
    <dgm:pt modelId="{EB0CB7A6-F8D3-4FC8-A74C-AEAE8168FD19}" type="pres">
      <dgm:prSet presAssocID="{63D076DD-0C91-4C46-8487-8B32F8902D25}" presName="spacer" presStyleCnt="0"/>
      <dgm:spPr/>
    </dgm:pt>
    <dgm:pt modelId="{B1AC383A-108E-440A-B011-3216E757EE21}" type="pres">
      <dgm:prSet presAssocID="{351CFB24-2670-4C74-9502-297639CF7C6A}" presName="parentText" presStyleLbl="node1" presStyleIdx="4" presStyleCnt="5">
        <dgm:presLayoutVars>
          <dgm:chMax val="0"/>
          <dgm:bulletEnabled val="1"/>
        </dgm:presLayoutVars>
      </dgm:prSet>
      <dgm:spPr/>
    </dgm:pt>
  </dgm:ptLst>
  <dgm:cxnLst>
    <dgm:cxn modelId="{6F47B305-985B-4F00-B4B9-421277271436}" srcId="{7349CCB7-1412-4D49-9DAE-A4515F32AB2B}" destId="{351CFB24-2670-4C74-9502-297639CF7C6A}" srcOrd="4" destOrd="0" parTransId="{B8D3C238-8B30-40D3-B1C5-3CC24C772BEB}" sibTransId="{D90E5B4E-410C-4BE2-8D9A-08387F18EFB9}"/>
    <dgm:cxn modelId="{DE09812C-FB92-49AA-A564-DDB7AF2002E1}" type="presOf" srcId="{351CFB24-2670-4C74-9502-297639CF7C6A}" destId="{B1AC383A-108E-440A-B011-3216E757EE21}" srcOrd="0" destOrd="0" presId="urn:microsoft.com/office/officeart/2005/8/layout/vList2"/>
    <dgm:cxn modelId="{A349D439-11BC-47EF-A0C2-47FF8E1E87C5}" type="presOf" srcId="{7349CCB7-1412-4D49-9DAE-A4515F32AB2B}" destId="{104316A5-8FF5-4C41-A04F-E174900427C3}" srcOrd="0" destOrd="0" presId="urn:microsoft.com/office/officeart/2005/8/layout/vList2"/>
    <dgm:cxn modelId="{8D3CDC3E-436B-4CAD-AE1E-8F1EEAE3A33C}" srcId="{7349CCB7-1412-4D49-9DAE-A4515F32AB2B}" destId="{6B0114E4-689C-4CC0-A91D-F37402EBEF9D}" srcOrd="2" destOrd="0" parTransId="{D54AE2D9-3BF0-4422-A974-0BE1ED6C7004}" sibTransId="{F90B609D-8E4F-47E2-B5E2-A333C625F569}"/>
    <dgm:cxn modelId="{528CF66F-52D9-4108-8A1B-2DFF06EFB7C8}" type="presOf" srcId="{FACBCA9E-7FF7-4BC9-A8E2-6DBEBB79B169}" destId="{8989382D-9576-49A8-8778-A60BD308F3CB}" srcOrd="0" destOrd="0" presId="urn:microsoft.com/office/officeart/2005/8/layout/vList2"/>
    <dgm:cxn modelId="{4B216D99-CA4C-4E17-B974-F07E33D524C6}" type="presOf" srcId="{E1115AC4-0598-4D34-AF21-4C583A7133B6}" destId="{BF388A6F-4D6E-407E-A855-B6FAC70EA9C3}" srcOrd="0" destOrd="0" presId="urn:microsoft.com/office/officeart/2005/8/layout/vList2"/>
    <dgm:cxn modelId="{80593FA6-DA92-4ECD-B49B-B89F69CB8FCA}" srcId="{7349CCB7-1412-4D49-9DAE-A4515F32AB2B}" destId="{E1115AC4-0598-4D34-AF21-4C583A7133B6}" srcOrd="1" destOrd="0" parTransId="{5809C3C9-10FB-458C-AB54-07AAECF2C5CA}" sibTransId="{281A187F-121B-415E-BD3E-1A4023361E57}"/>
    <dgm:cxn modelId="{DA9D2BB2-26A5-41F3-9D84-ED06B9F9FCB3}" type="presOf" srcId="{6B0114E4-689C-4CC0-A91D-F37402EBEF9D}" destId="{1ECF4641-9E87-4171-B348-6AC5775289FF}" srcOrd="0" destOrd="0" presId="urn:microsoft.com/office/officeart/2005/8/layout/vList2"/>
    <dgm:cxn modelId="{E84C07C5-74D3-4792-B0EA-01715F02CF8F}" srcId="{7349CCB7-1412-4D49-9DAE-A4515F32AB2B}" destId="{77D6D74F-369D-4C39-8C64-76CDE8C49434}" srcOrd="0" destOrd="0" parTransId="{60DA6D34-054D-4903-BA85-E667069D39B6}" sibTransId="{AEA30046-8DC4-45DB-95BF-CB7BE2AC09F8}"/>
    <dgm:cxn modelId="{FB2CCFE0-0928-47DE-9555-C910D332FFB9}" type="presOf" srcId="{77D6D74F-369D-4C39-8C64-76CDE8C49434}" destId="{94FC8AAB-F72E-407A-8FE3-A330BC9C850E}" srcOrd="0" destOrd="0" presId="urn:microsoft.com/office/officeart/2005/8/layout/vList2"/>
    <dgm:cxn modelId="{BC0B56EF-241E-42C1-A738-30BEF84A8BB3}" srcId="{7349CCB7-1412-4D49-9DAE-A4515F32AB2B}" destId="{FACBCA9E-7FF7-4BC9-A8E2-6DBEBB79B169}" srcOrd="3" destOrd="0" parTransId="{5CE793A8-91F8-4C1A-8277-969EAFC85374}" sibTransId="{63D076DD-0C91-4C46-8487-8B32F8902D25}"/>
    <dgm:cxn modelId="{14F88E9E-CF30-4CD5-ABC9-4F8B64A5C4B2}" type="presParOf" srcId="{104316A5-8FF5-4C41-A04F-E174900427C3}" destId="{94FC8AAB-F72E-407A-8FE3-A330BC9C850E}" srcOrd="0" destOrd="0" presId="urn:microsoft.com/office/officeart/2005/8/layout/vList2"/>
    <dgm:cxn modelId="{623605E8-50C0-4B8B-B5AB-AF8D6FE2D610}" type="presParOf" srcId="{104316A5-8FF5-4C41-A04F-E174900427C3}" destId="{B4AAEA83-324A-4C3C-8135-43E895EF3F60}" srcOrd="1" destOrd="0" presId="urn:microsoft.com/office/officeart/2005/8/layout/vList2"/>
    <dgm:cxn modelId="{E2841C3D-963E-4B55-965B-FEF959F94EF6}" type="presParOf" srcId="{104316A5-8FF5-4C41-A04F-E174900427C3}" destId="{BF388A6F-4D6E-407E-A855-B6FAC70EA9C3}" srcOrd="2" destOrd="0" presId="urn:microsoft.com/office/officeart/2005/8/layout/vList2"/>
    <dgm:cxn modelId="{2C637215-3172-45A4-BE72-824068C466BC}" type="presParOf" srcId="{104316A5-8FF5-4C41-A04F-E174900427C3}" destId="{614F6715-53A5-48AA-B72D-C3B7EE3C5541}" srcOrd="3" destOrd="0" presId="urn:microsoft.com/office/officeart/2005/8/layout/vList2"/>
    <dgm:cxn modelId="{CD28B680-5668-4A59-BDCD-AC8B602E8845}" type="presParOf" srcId="{104316A5-8FF5-4C41-A04F-E174900427C3}" destId="{1ECF4641-9E87-4171-B348-6AC5775289FF}" srcOrd="4" destOrd="0" presId="urn:microsoft.com/office/officeart/2005/8/layout/vList2"/>
    <dgm:cxn modelId="{9A1A15A2-7E58-43E0-ABE6-7BEB0C865422}" type="presParOf" srcId="{104316A5-8FF5-4C41-A04F-E174900427C3}" destId="{15E26635-18F8-4836-8368-C6E8194E51D1}" srcOrd="5" destOrd="0" presId="urn:microsoft.com/office/officeart/2005/8/layout/vList2"/>
    <dgm:cxn modelId="{C5252B06-D5CD-43FE-A659-B9BA5E401506}" type="presParOf" srcId="{104316A5-8FF5-4C41-A04F-E174900427C3}" destId="{8989382D-9576-49A8-8778-A60BD308F3CB}" srcOrd="6" destOrd="0" presId="urn:microsoft.com/office/officeart/2005/8/layout/vList2"/>
    <dgm:cxn modelId="{41131968-4539-4D0C-BEB9-62A577D2DF90}" type="presParOf" srcId="{104316A5-8FF5-4C41-A04F-E174900427C3}" destId="{EB0CB7A6-F8D3-4FC8-A74C-AEAE8168FD19}" srcOrd="7" destOrd="0" presId="urn:microsoft.com/office/officeart/2005/8/layout/vList2"/>
    <dgm:cxn modelId="{1F842DDD-1604-4E45-8929-944248CA8B1B}" type="presParOf" srcId="{104316A5-8FF5-4C41-A04F-E174900427C3}" destId="{B1AC383A-108E-440A-B011-3216E757EE21}"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0A3C987-0B26-41E2-9C2E-C3B2E31AF88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D2B2715B-F443-4547-BCC6-2749A120B4C7}">
      <dgm:prSet/>
      <dgm:spPr/>
      <dgm:t>
        <a:bodyPr/>
        <a:lstStyle/>
        <a:p>
          <a:r>
            <a:rPr lang="en-US"/>
            <a:t>A typical CNN consists of 3 parts: Convolution layer, Pooling layer and Fully connected layer</a:t>
          </a:r>
          <a:endParaRPr lang="zh-CN"/>
        </a:p>
      </dgm:t>
    </dgm:pt>
    <dgm:pt modelId="{CB10464A-30E3-4945-97F9-5E81CD09810C}" type="parTrans" cxnId="{A5D82795-AEF5-4B65-B59D-462C6D9B3C2F}">
      <dgm:prSet/>
      <dgm:spPr/>
      <dgm:t>
        <a:bodyPr/>
        <a:lstStyle/>
        <a:p>
          <a:endParaRPr lang="zh-CN" altLang="en-US"/>
        </a:p>
      </dgm:t>
    </dgm:pt>
    <dgm:pt modelId="{8400A9B6-DA4E-4423-8530-480351D4C1CB}" type="sibTrans" cxnId="{A5D82795-AEF5-4B65-B59D-462C6D9B3C2F}">
      <dgm:prSet/>
      <dgm:spPr/>
      <dgm:t>
        <a:bodyPr/>
        <a:lstStyle/>
        <a:p>
          <a:endParaRPr lang="zh-CN" altLang="en-US"/>
        </a:p>
      </dgm:t>
    </dgm:pt>
    <dgm:pt modelId="{84A2F5CA-F1F8-44CB-950A-6566243B1565}">
      <dgm:prSet/>
      <dgm:spPr/>
      <dgm:t>
        <a:bodyPr/>
        <a:lstStyle/>
        <a:p>
          <a:r>
            <a:rPr lang="en-US"/>
            <a:t>The convolutional layer is responsible for extracting local features in the image; the pooling layer is used to significantly reduce the parameter magnitude; the fully connected layer is similar to the traditional neural network portion and is used to output the desired result.</a:t>
          </a:r>
          <a:endParaRPr lang="zh-CN" dirty="0"/>
        </a:p>
      </dgm:t>
    </dgm:pt>
    <dgm:pt modelId="{635225C2-77FD-4794-8145-9D0E4D03CC9A}" type="parTrans" cxnId="{BF5C39DE-E4CE-4E06-8536-C2D48BD97413}">
      <dgm:prSet/>
      <dgm:spPr/>
      <dgm:t>
        <a:bodyPr/>
        <a:lstStyle/>
        <a:p>
          <a:endParaRPr lang="zh-CN" altLang="en-US"/>
        </a:p>
      </dgm:t>
    </dgm:pt>
    <dgm:pt modelId="{AD8A8DD5-F076-43C4-9FB9-8A9D4C20E8FB}" type="sibTrans" cxnId="{BF5C39DE-E4CE-4E06-8536-C2D48BD97413}">
      <dgm:prSet/>
      <dgm:spPr/>
      <dgm:t>
        <a:bodyPr/>
        <a:lstStyle/>
        <a:p>
          <a:endParaRPr lang="zh-CN" altLang="en-US"/>
        </a:p>
      </dgm:t>
    </dgm:pt>
    <dgm:pt modelId="{A6B7CAF0-4E89-47AB-BD13-272DE9BF1764}" type="pres">
      <dgm:prSet presAssocID="{A0A3C987-0B26-41E2-9C2E-C3B2E31AF882}" presName="linear" presStyleCnt="0">
        <dgm:presLayoutVars>
          <dgm:animLvl val="lvl"/>
          <dgm:resizeHandles val="exact"/>
        </dgm:presLayoutVars>
      </dgm:prSet>
      <dgm:spPr/>
    </dgm:pt>
    <dgm:pt modelId="{B6DE904D-C59E-41C3-A6B7-1DD3624CBD31}" type="pres">
      <dgm:prSet presAssocID="{D2B2715B-F443-4547-BCC6-2749A120B4C7}" presName="parentText" presStyleLbl="node1" presStyleIdx="0" presStyleCnt="2">
        <dgm:presLayoutVars>
          <dgm:chMax val="0"/>
          <dgm:bulletEnabled val="1"/>
        </dgm:presLayoutVars>
      </dgm:prSet>
      <dgm:spPr/>
    </dgm:pt>
    <dgm:pt modelId="{8458248C-5496-4275-921E-084392155CBC}" type="pres">
      <dgm:prSet presAssocID="{8400A9B6-DA4E-4423-8530-480351D4C1CB}" presName="spacer" presStyleCnt="0"/>
      <dgm:spPr/>
    </dgm:pt>
    <dgm:pt modelId="{DB5E7C50-315B-450E-8C09-7432B3E62AE7}" type="pres">
      <dgm:prSet presAssocID="{84A2F5CA-F1F8-44CB-950A-6566243B1565}" presName="parentText" presStyleLbl="node1" presStyleIdx="1" presStyleCnt="2">
        <dgm:presLayoutVars>
          <dgm:chMax val="0"/>
          <dgm:bulletEnabled val="1"/>
        </dgm:presLayoutVars>
      </dgm:prSet>
      <dgm:spPr/>
    </dgm:pt>
  </dgm:ptLst>
  <dgm:cxnLst>
    <dgm:cxn modelId="{2D2C1F2C-130F-4B9A-98E5-12B33D432696}" type="presOf" srcId="{D2B2715B-F443-4547-BCC6-2749A120B4C7}" destId="{B6DE904D-C59E-41C3-A6B7-1DD3624CBD31}" srcOrd="0" destOrd="0" presId="urn:microsoft.com/office/officeart/2005/8/layout/vList2"/>
    <dgm:cxn modelId="{5786D72D-BBA9-4674-865E-9997FE6586BF}" type="presOf" srcId="{84A2F5CA-F1F8-44CB-950A-6566243B1565}" destId="{DB5E7C50-315B-450E-8C09-7432B3E62AE7}" srcOrd="0" destOrd="0" presId="urn:microsoft.com/office/officeart/2005/8/layout/vList2"/>
    <dgm:cxn modelId="{A5D82795-AEF5-4B65-B59D-462C6D9B3C2F}" srcId="{A0A3C987-0B26-41E2-9C2E-C3B2E31AF882}" destId="{D2B2715B-F443-4547-BCC6-2749A120B4C7}" srcOrd="0" destOrd="0" parTransId="{CB10464A-30E3-4945-97F9-5E81CD09810C}" sibTransId="{8400A9B6-DA4E-4423-8530-480351D4C1CB}"/>
    <dgm:cxn modelId="{BF5C39DE-E4CE-4E06-8536-C2D48BD97413}" srcId="{A0A3C987-0B26-41E2-9C2E-C3B2E31AF882}" destId="{84A2F5CA-F1F8-44CB-950A-6566243B1565}" srcOrd="1" destOrd="0" parTransId="{635225C2-77FD-4794-8145-9D0E4D03CC9A}" sibTransId="{AD8A8DD5-F076-43C4-9FB9-8A9D4C20E8FB}"/>
    <dgm:cxn modelId="{A76521E4-ABDC-4804-90EE-85D0C682168A}" type="presOf" srcId="{A0A3C987-0B26-41E2-9C2E-C3B2E31AF882}" destId="{A6B7CAF0-4E89-47AB-BD13-272DE9BF1764}" srcOrd="0" destOrd="0" presId="urn:microsoft.com/office/officeart/2005/8/layout/vList2"/>
    <dgm:cxn modelId="{4DC284ED-5874-48BA-99C8-AF103E8207E2}" type="presParOf" srcId="{A6B7CAF0-4E89-47AB-BD13-272DE9BF1764}" destId="{B6DE904D-C59E-41C3-A6B7-1DD3624CBD31}" srcOrd="0" destOrd="0" presId="urn:microsoft.com/office/officeart/2005/8/layout/vList2"/>
    <dgm:cxn modelId="{57E2D2DF-FC01-4C1B-8BC0-0FFB56197EE6}" type="presParOf" srcId="{A6B7CAF0-4E89-47AB-BD13-272DE9BF1764}" destId="{8458248C-5496-4275-921E-084392155CBC}" srcOrd="1" destOrd="0" presId="urn:microsoft.com/office/officeart/2005/8/layout/vList2"/>
    <dgm:cxn modelId="{A2FFFCD2-8A7C-4D45-893B-EAE9502FD5BB}" type="presParOf" srcId="{A6B7CAF0-4E89-47AB-BD13-272DE9BF1764}" destId="{DB5E7C50-315B-450E-8C09-7432B3E62AE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0A3C987-0B26-41E2-9C2E-C3B2E31AF88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D2B2715B-F443-4547-BCC6-2749A120B4C7}">
      <dgm:prSet/>
      <dgm:spPr/>
      <dgm:t>
        <a:bodyPr/>
        <a:lstStyle/>
        <a:p>
          <a:r>
            <a:rPr lang="en-US" altLang="zh-CN" dirty="0"/>
            <a:t>The operation of the convolutional layer is as shown in the figure, using a convolution kernel to scan the entire picture:</a:t>
          </a:r>
          <a:endParaRPr lang="zh-CN" dirty="0"/>
        </a:p>
      </dgm:t>
    </dgm:pt>
    <dgm:pt modelId="{CB10464A-30E3-4945-97F9-5E81CD09810C}" type="parTrans" cxnId="{A5D82795-AEF5-4B65-B59D-462C6D9B3C2F}">
      <dgm:prSet/>
      <dgm:spPr/>
      <dgm:t>
        <a:bodyPr/>
        <a:lstStyle/>
        <a:p>
          <a:endParaRPr lang="zh-CN" altLang="en-US"/>
        </a:p>
      </dgm:t>
    </dgm:pt>
    <dgm:pt modelId="{8400A9B6-DA4E-4423-8530-480351D4C1CB}" type="sibTrans" cxnId="{A5D82795-AEF5-4B65-B59D-462C6D9B3C2F}">
      <dgm:prSet/>
      <dgm:spPr/>
      <dgm:t>
        <a:bodyPr/>
        <a:lstStyle/>
        <a:p>
          <a:endParaRPr lang="zh-CN" altLang="en-US"/>
        </a:p>
      </dgm:t>
    </dgm:pt>
    <dgm:pt modelId="{84A2F5CA-F1F8-44CB-950A-6566243B1565}">
      <dgm:prSet/>
      <dgm:spPr/>
      <dgm:t>
        <a:bodyPr/>
        <a:lstStyle/>
        <a:p>
          <a:r>
            <a:rPr lang="en-US" altLang="zh-CN" dirty="0"/>
            <a:t>This process we can understand is that we use a filter (convolution kernel) to filter the small areas of the image to get the eigenvalues ​​of these small areas.</a:t>
          </a:r>
          <a:endParaRPr lang="zh-CN" dirty="0"/>
        </a:p>
      </dgm:t>
    </dgm:pt>
    <dgm:pt modelId="{635225C2-77FD-4794-8145-9D0E4D03CC9A}" type="parTrans" cxnId="{BF5C39DE-E4CE-4E06-8536-C2D48BD97413}">
      <dgm:prSet/>
      <dgm:spPr/>
      <dgm:t>
        <a:bodyPr/>
        <a:lstStyle/>
        <a:p>
          <a:endParaRPr lang="zh-CN" altLang="en-US"/>
        </a:p>
      </dgm:t>
    </dgm:pt>
    <dgm:pt modelId="{AD8A8DD5-F076-43C4-9FB9-8A9D4C20E8FB}" type="sibTrans" cxnId="{BF5C39DE-E4CE-4E06-8536-C2D48BD97413}">
      <dgm:prSet/>
      <dgm:spPr/>
      <dgm:t>
        <a:bodyPr/>
        <a:lstStyle/>
        <a:p>
          <a:endParaRPr lang="zh-CN" altLang="en-US"/>
        </a:p>
      </dgm:t>
    </dgm:pt>
    <dgm:pt modelId="{3D708ED5-6E9F-4102-A436-4BF60508E3F7}">
      <dgm:prSet/>
      <dgm:spPr/>
      <dgm:t>
        <a:bodyPr/>
        <a:lstStyle/>
        <a:p>
          <a:r>
            <a:rPr lang="en-US" b="0" i="0" dirty="0"/>
            <a:t>After passing through a convolutional layer, the image becomes abstracted to a feature map, also called an activation map, with shape: (number of inputs) x (feature map height) x (feature map width) x (feature map channels).</a:t>
          </a:r>
          <a:endParaRPr lang="zh-CN" dirty="0"/>
        </a:p>
      </dgm:t>
    </dgm:pt>
    <dgm:pt modelId="{90451763-B615-404A-975D-F226929E1324}" type="parTrans" cxnId="{5F36290D-AB9D-44E7-A965-D351EDC54570}">
      <dgm:prSet/>
      <dgm:spPr/>
      <dgm:t>
        <a:bodyPr/>
        <a:lstStyle/>
        <a:p>
          <a:endParaRPr lang="zh-CN" altLang="en-US"/>
        </a:p>
      </dgm:t>
    </dgm:pt>
    <dgm:pt modelId="{5598F2C1-69A0-487D-B13A-03504F60927A}" type="sibTrans" cxnId="{5F36290D-AB9D-44E7-A965-D351EDC54570}">
      <dgm:prSet/>
      <dgm:spPr/>
      <dgm:t>
        <a:bodyPr/>
        <a:lstStyle/>
        <a:p>
          <a:endParaRPr lang="zh-CN" altLang="en-US"/>
        </a:p>
      </dgm:t>
    </dgm:pt>
    <dgm:pt modelId="{A6B7CAF0-4E89-47AB-BD13-272DE9BF1764}" type="pres">
      <dgm:prSet presAssocID="{A0A3C987-0B26-41E2-9C2E-C3B2E31AF882}" presName="linear" presStyleCnt="0">
        <dgm:presLayoutVars>
          <dgm:animLvl val="lvl"/>
          <dgm:resizeHandles val="exact"/>
        </dgm:presLayoutVars>
      </dgm:prSet>
      <dgm:spPr/>
    </dgm:pt>
    <dgm:pt modelId="{B6DE904D-C59E-41C3-A6B7-1DD3624CBD31}" type="pres">
      <dgm:prSet presAssocID="{D2B2715B-F443-4547-BCC6-2749A120B4C7}" presName="parentText" presStyleLbl="node1" presStyleIdx="0" presStyleCnt="3">
        <dgm:presLayoutVars>
          <dgm:chMax val="0"/>
          <dgm:bulletEnabled val="1"/>
        </dgm:presLayoutVars>
      </dgm:prSet>
      <dgm:spPr/>
    </dgm:pt>
    <dgm:pt modelId="{8458248C-5496-4275-921E-084392155CBC}" type="pres">
      <dgm:prSet presAssocID="{8400A9B6-DA4E-4423-8530-480351D4C1CB}" presName="spacer" presStyleCnt="0"/>
      <dgm:spPr/>
    </dgm:pt>
    <dgm:pt modelId="{DB5E7C50-315B-450E-8C09-7432B3E62AE7}" type="pres">
      <dgm:prSet presAssocID="{84A2F5CA-F1F8-44CB-950A-6566243B1565}" presName="parentText" presStyleLbl="node1" presStyleIdx="1" presStyleCnt="3">
        <dgm:presLayoutVars>
          <dgm:chMax val="0"/>
          <dgm:bulletEnabled val="1"/>
        </dgm:presLayoutVars>
      </dgm:prSet>
      <dgm:spPr/>
    </dgm:pt>
    <dgm:pt modelId="{D9EEEAD7-BE6B-40FF-9074-C46F84DAF8CD}" type="pres">
      <dgm:prSet presAssocID="{AD8A8DD5-F076-43C4-9FB9-8A9D4C20E8FB}" presName="spacer" presStyleCnt="0"/>
      <dgm:spPr/>
    </dgm:pt>
    <dgm:pt modelId="{7B312773-7ACF-47E1-B7A3-85BF4A585E30}" type="pres">
      <dgm:prSet presAssocID="{3D708ED5-6E9F-4102-A436-4BF60508E3F7}" presName="parentText" presStyleLbl="node1" presStyleIdx="2" presStyleCnt="3">
        <dgm:presLayoutVars>
          <dgm:chMax val="0"/>
          <dgm:bulletEnabled val="1"/>
        </dgm:presLayoutVars>
      </dgm:prSet>
      <dgm:spPr/>
    </dgm:pt>
  </dgm:ptLst>
  <dgm:cxnLst>
    <dgm:cxn modelId="{5F36290D-AB9D-44E7-A965-D351EDC54570}" srcId="{A0A3C987-0B26-41E2-9C2E-C3B2E31AF882}" destId="{3D708ED5-6E9F-4102-A436-4BF60508E3F7}" srcOrd="2" destOrd="0" parTransId="{90451763-B615-404A-975D-F226929E1324}" sibTransId="{5598F2C1-69A0-487D-B13A-03504F60927A}"/>
    <dgm:cxn modelId="{2D2C1F2C-130F-4B9A-98E5-12B33D432696}" type="presOf" srcId="{D2B2715B-F443-4547-BCC6-2749A120B4C7}" destId="{B6DE904D-C59E-41C3-A6B7-1DD3624CBD31}" srcOrd="0" destOrd="0" presId="urn:microsoft.com/office/officeart/2005/8/layout/vList2"/>
    <dgm:cxn modelId="{5786D72D-BBA9-4674-865E-9997FE6586BF}" type="presOf" srcId="{84A2F5CA-F1F8-44CB-950A-6566243B1565}" destId="{DB5E7C50-315B-450E-8C09-7432B3E62AE7}" srcOrd="0" destOrd="0" presId="urn:microsoft.com/office/officeart/2005/8/layout/vList2"/>
    <dgm:cxn modelId="{D6AF5368-878F-4C29-AD73-C9335F16D753}" type="presOf" srcId="{3D708ED5-6E9F-4102-A436-4BF60508E3F7}" destId="{7B312773-7ACF-47E1-B7A3-85BF4A585E30}" srcOrd="0" destOrd="0" presId="urn:microsoft.com/office/officeart/2005/8/layout/vList2"/>
    <dgm:cxn modelId="{A5D82795-AEF5-4B65-B59D-462C6D9B3C2F}" srcId="{A0A3C987-0B26-41E2-9C2E-C3B2E31AF882}" destId="{D2B2715B-F443-4547-BCC6-2749A120B4C7}" srcOrd="0" destOrd="0" parTransId="{CB10464A-30E3-4945-97F9-5E81CD09810C}" sibTransId="{8400A9B6-DA4E-4423-8530-480351D4C1CB}"/>
    <dgm:cxn modelId="{BF5C39DE-E4CE-4E06-8536-C2D48BD97413}" srcId="{A0A3C987-0B26-41E2-9C2E-C3B2E31AF882}" destId="{84A2F5CA-F1F8-44CB-950A-6566243B1565}" srcOrd="1" destOrd="0" parTransId="{635225C2-77FD-4794-8145-9D0E4D03CC9A}" sibTransId="{AD8A8DD5-F076-43C4-9FB9-8A9D4C20E8FB}"/>
    <dgm:cxn modelId="{A76521E4-ABDC-4804-90EE-85D0C682168A}" type="presOf" srcId="{A0A3C987-0B26-41E2-9C2E-C3B2E31AF882}" destId="{A6B7CAF0-4E89-47AB-BD13-272DE9BF1764}" srcOrd="0" destOrd="0" presId="urn:microsoft.com/office/officeart/2005/8/layout/vList2"/>
    <dgm:cxn modelId="{4DC284ED-5874-48BA-99C8-AF103E8207E2}" type="presParOf" srcId="{A6B7CAF0-4E89-47AB-BD13-272DE9BF1764}" destId="{B6DE904D-C59E-41C3-A6B7-1DD3624CBD31}" srcOrd="0" destOrd="0" presId="urn:microsoft.com/office/officeart/2005/8/layout/vList2"/>
    <dgm:cxn modelId="{57E2D2DF-FC01-4C1B-8BC0-0FFB56197EE6}" type="presParOf" srcId="{A6B7CAF0-4E89-47AB-BD13-272DE9BF1764}" destId="{8458248C-5496-4275-921E-084392155CBC}" srcOrd="1" destOrd="0" presId="urn:microsoft.com/office/officeart/2005/8/layout/vList2"/>
    <dgm:cxn modelId="{A2FFFCD2-8A7C-4D45-893B-EAE9502FD5BB}" type="presParOf" srcId="{A6B7CAF0-4E89-47AB-BD13-272DE9BF1764}" destId="{DB5E7C50-315B-450E-8C09-7432B3E62AE7}" srcOrd="2" destOrd="0" presId="urn:microsoft.com/office/officeart/2005/8/layout/vList2"/>
    <dgm:cxn modelId="{588BCBEF-4D85-4933-80D1-9A21DCEABCE6}" type="presParOf" srcId="{A6B7CAF0-4E89-47AB-BD13-272DE9BF1764}" destId="{D9EEEAD7-BE6B-40FF-9074-C46F84DAF8CD}" srcOrd="3" destOrd="0" presId="urn:microsoft.com/office/officeart/2005/8/layout/vList2"/>
    <dgm:cxn modelId="{47A092A7-34A2-40EC-A9D2-73E7298EC8B8}" type="presParOf" srcId="{A6B7CAF0-4E89-47AB-BD13-272DE9BF1764}" destId="{7B312773-7ACF-47E1-B7A3-85BF4A585E3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727F0E1-5661-4E53-8EB4-EAD8849C587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479FA750-AE24-443D-9411-7C8F4B4B89D4}">
      <dgm:prSet/>
      <dgm:spPr/>
      <dgm:t>
        <a:bodyPr/>
        <a:lstStyle/>
        <a:p>
          <a:r>
            <a:rPr lang="en-US"/>
            <a:t>In a specific application, there are often multiple convolution kernels. It can be considered that each convolution kernel represents an image mode. If an image block is convolved with the convolution kernel, the image block is considered to be Very close to this convolution kernel. If we design 6 convolution kernels, we can understand that we think there are 6 underlying texture patterns on this image, that is, we can draw an image using the basic mode in 6. The following are examples of 25 different convolution kernels:</a:t>
          </a:r>
          <a:endParaRPr lang="zh-CN"/>
        </a:p>
      </dgm:t>
    </dgm:pt>
    <dgm:pt modelId="{618BF2A2-ACD2-4440-BDA9-2D1503243543}" type="parTrans" cxnId="{5D055914-5E06-4144-B565-12DE885CD056}">
      <dgm:prSet/>
      <dgm:spPr/>
      <dgm:t>
        <a:bodyPr/>
        <a:lstStyle/>
        <a:p>
          <a:endParaRPr lang="zh-CN" altLang="en-US"/>
        </a:p>
      </dgm:t>
    </dgm:pt>
    <dgm:pt modelId="{454AA900-6043-4E39-92CC-152C911A5519}" type="sibTrans" cxnId="{5D055914-5E06-4144-B565-12DE885CD056}">
      <dgm:prSet/>
      <dgm:spPr/>
      <dgm:t>
        <a:bodyPr/>
        <a:lstStyle/>
        <a:p>
          <a:endParaRPr lang="zh-CN" altLang="en-US"/>
        </a:p>
      </dgm:t>
    </dgm:pt>
    <dgm:pt modelId="{47F447AC-A922-4DD3-93DE-A8D057A97FF7}" type="pres">
      <dgm:prSet presAssocID="{9727F0E1-5661-4E53-8EB4-EAD8849C5873}" presName="linear" presStyleCnt="0">
        <dgm:presLayoutVars>
          <dgm:animLvl val="lvl"/>
          <dgm:resizeHandles val="exact"/>
        </dgm:presLayoutVars>
      </dgm:prSet>
      <dgm:spPr/>
    </dgm:pt>
    <dgm:pt modelId="{C7D88733-DA5B-4774-A40C-8060C0DCDA2E}" type="pres">
      <dgm:prSet presAssocID="{479FA750-AE24-443D-9411-7C8F4B4B89D4}" presName="parentText" presStyleLbl="node1" presStyleIdx="0" presStyleCnt="1">
        <dgm:presLayoutVars>
          <dgm:chMax val="0"/>
          <dgm:bulletEnabled val="1"/>
        </dgm:presLayoutVars>
      </dgm:prSet>
      <dgm:spPr/>
    </dgm:pt>
  </dgm:ptLst>
  <dgm:cxnLst>
    <dgm:cxn modelId="{5D055914-5E06-4144-B565-12DE885CD056}" srcId="{9727F0E1-5661-4E53-8EB4-EAD8849C5873}" destId="{479FA750-AE24-443D-9411-7C8F4B4B89D4}" srcOrd="0" destOrd="0" parTransId="{618BF2A2-ACD2-4440-BDA9-2D1503243543}" sibTransId="{454AA900-6043-4E39-92CC-152C911A5519}"/>
    <dgm:cxn modelId="{A133274B-C7A8-44EE-91AC-944F848C159B}" type="presOf" srcId="{9727F0E1-5661-4E53-8EB4-EAD8849C5873}" destId="{47F447AC-A922-4DD3-93DE-A8D057A97FF7}" srcOrd="0" destOrd="0" presId="urn:microsoft.com/office/officeart/2005/8/layout/vList2"/>
    <dgm:cxn modelId="{12EB48FE-838C-49D3-963A-C2AA296A0913}" type="presOf" srcId="{479FA750-AE24-443D-9411-7C8F4B4B89D4}" destId="{C7D88733-DA5B-4774-A40C-8060C0DCDA2E}" srcOrd="0" destOrd="0" presId="urn:microsoft.com/office/officeart/2005/8/layout/vList2"/>
    <dgm:cxn modelId="{44DF0E28-B721-4E13-90DB-62ECA49D3710}" type="presParOf" srcId="{47F447AC-A922-4DD3-93DE-A8D057A97FF7}" destId="{C7D88733-DA5B-4774-A40C-8060C0DCDA2E}"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CC7DDE5-AC11-4CF4-918E-9EDAC3BC7DA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B46F36B5-9A6A-4E4D-84F8-D15A04632CFC}">
      <dgm:prSet/>
      <dgm:spPr/>
      <dgm:t>
        <a:bodyPr/>
        <a:lstStyle/>
        <a:p>
          <a:r>
            <a:rPr lang="en-US" dirty="0"/>
            <a:t>The pooling layer is simply a </a:t>
          </a:r>
          <a:r>
            <a:rPr lang="en-US" dirty="0" err="1"/>
            <a:t>downsampling</a:t>
          </a:r>
          <a:r>
            <a:rPr lang="en-US" dirty="0"/>
            <a:t>, which can greatly reduce the dimensions of the data. The process is as follows</a:t>
          </a:r>
          <a:endParaRPr lang="zh-CN" dirty="0"/>
        </a:p>
      </dgm:t>
    </dgm:pt>
    <dgm:pt modelId="{CF32F5B8-A50C-4DA6-A8E7-71D684C4F3D5}" type="parTrans" cxnId="{82AB6EF7-1836-4BDE-94FA-4A80AE980138}">
      <dgm:prSet/>
      <dgm:spPr/>
      <dgm:t>
        <a:bodyPr/>
        <a:lstStyle/>
        <a:p>
          <a:endParaRPr lang="zh-CN" altLang="en-US"/>
        </a:p>
      </dgm:t>
    </dgm:pt>
    <dgm:pt modelId="{E2713DFC-F973-4D66-A944-D13F4DEF4F59}" type="sibTrans" cxnId="{82AB6EF7-1836-4BDE-94FA-4A80AE980138}">
      <dgm:prSet/>
      <dgm:spPr/>
      <dgm:t>
        <a:bodyPr/>
        <a:lstStyle/>
        <a:p>
          <a:endParaRPr lang="zh-CN" altLang="en-US"/>
        </a:p>
      </dgm:t>
    </dgm:pt>
    <dgm:pt modelId="{0531DD19-642C-4895-8D3C-BE7E5C4F8F35}">
      <dgm:prSet/>
      <dgm:spPr/>
      <dgm:t>
        <a:bodyPr/>
        <a:lstStyle/>
        <a:p>
          <a:r>
            <a:rPr lang="en-US" b="0" i="0"/>
            <a:t>The reason for this is that even after the convolution is done, the image is still large (because the convolution kernel is small), so in order to reduce the data dimension, the downsampling is performed.</a:t>
          </a:r>
          <a:endParaRPr lang="zh-CN" dirty="0"/>
        </a:p>
      </dgm:t>
    </dgm:pt>
    <dgm:pt modelId="{D9AFD0DA-02E4-4AAE-A8D0-5F3FEF70445C}" type="parTrans" cxnId="{602BDF1A-5C0B-43B0-9224-89E7F8BC375F}">
      <dgm:prSet/>
      <dgm:spPr/>
      <dgm:t>
        <a:bodyPr/>
        <a:lstStyle/>
        <a:p>
          <a:endParaRPr lang="zh-CN" altLang="en-US"/>
        </a:p>
      </dgm:t>
    </dgm:pt>
    <dgm:pt modelId="{70F73D64-72D8-422F-A9BD-E1F8D4C2AEF2}" type="sibTrans" cxnId="{602BDF1A-5C0B-43B0-9224-89E7F8BC375F}">
      <dgm:prSet/>
      <dgm:spPr/>
      <dgm:t>
        <a:bodyPr/>
        <a:lstStyle/>
        <a:p>
          <a:endParaRPr lang="zh-CN" altLang="en-US"/>
        </a:p>
      </dgm:t>
    </dgm:pt>
    <dgm:pt modelId="{D2FE118C-0FE0-45CD-9D8B-600CF79D0022}" type="pres">
      <dgm:prSet presAssocID="{1CC7DDE5-AC11-4CF4-918E-9EDAC3BC7DAA}" presName="linear" presStyleCnt="0">
        <dgm:presLayoutVars>
          <dgm:animLvl val="lvl"/>
          <dgm:resizeHandles val="exact"/>
        </dgm:presLayoutVars>
      </dgm:prSet>
      <dgm:spPr/>
    </dgm:pt>
    <dgm:pt modelId="{1A73D214-A496-4C94-8320-85D091EB6AD8}" type="pres">
      <dgm:prSet presAssocID="{B46F36B5-9A6A-4E4D-84F8-D15A04632CFC}" presName="parentText" presStyleLbl="node1" presStyleIdx="0" presStyleCnt="2">
        <dgm:presLayoutVars>
          <dgm:chMax val="0"/>
          <dgm:bulletEnabled val="1"/>
        </dgm:presLayoutVars>
      </dgm:prSet>
      <dgm:spPr/>
    </dgm:pt>
    <dgm:pt modelId="{3F02FB87-F250-4D34-806E-4C1B41B488D0}" type="pres">
      <dgm:prSet presAssocID="{E2713DFC-F973-4D66-A944-D13F4DEF4F59}" presName="spacer" presStyleCnt="0"/>
      <dgm:spPr/>
    </dgm:pt>
    <dgm:pt modelId="{704A7AE6-CB59-457E-B7A0-E3E4927A9DDF}" type="pres">
      <dgm:prSet presAssocID="{0531DD19-642C-4895-8D3C-BE7E5C4F8F35}" presName="parentText" presStyleLbl="node1" presStyleIdx="1" presStyleCnt="2">
        <dgm:presLayoutVars>
          <dgm:chMax val="0"/>
          <dgm:bulletEnabled val="1"/>
        </dgm:presLayoutVars>
      </dgm:prSet>
      <dgm:spPr/>
    </dgm:pt>
  </dgm:ptLst>
  <dgm:cxnLst>
    <dgm:cxn modelId="{FFEEBC17-79F1-48BB-9303-017483F12D38}" type="presOf" srcId="{0531DD19-642C-4895-8D3C-BE7E5C4F8F35}" destId="{704A7AE6-CB59-457E-B7A0-E3E4927A9DDF}" srcOrd="0" destOrd="0" presId="urn:microsoft.com/office/officeart/2005/8/layout/vList2"/>
    <dgm:cxn modelId="{602BDF1A-5C0B-43B0-9224-89E7F8BC375F}" srcId="{1CC7DDE5-AC11-4CF4-918E-9EDAC3BC7DAA}" destId="{0531DD19-642C-4895-8D3C-BE7E5C4F8F35}" srcOrd="1" destOrd="0" parTransId="{D9AFD0DA-02E4-4AAE-A8D0-5F3FEF70445C}" sibTransId="{70F73D64-72D8-422F-A9BD-E1F8D4C2AEF2}"/>
    <dgm:cxn modelId="{4166B3A8-5DD2-481C-BF41-66F89A8549D4}" type="presOf" srcId="{B46F36B5-9A6A-4E4D-84F8-D15A04632CFC}" destId="{1A73D214-A496-4C94-8320-85D091EB6AD8}" srcOrd="0" destOrd="0" presId="urn:microsoft.com/office/officeart/2005/8/layout/vList2"/>
    <dgm:cxn modelId="{F5C403C2-7A4D-4BB3-9C2A-6A04B31AC4C2}" type="presOf" srcId="{1CC7DDE5-AC11-4CF4-918E-9EDAC3BC7DAA}" destId="{D2FE118C-0FE0-45CD-9D8B-600CF79D0022}" srcOrd="0" destOrd="0" presId="urn:microsoft.com/office/officeart/2005/8/layout/vList2"/>
    <dgm:cxn modelId="{82AB6EF7-1836-4BDE-94FA-4A80AE980138}" srcId="{1CC7DDE5-AC11-4CF4-918E-9EDAC3BC7DAA}" destId="{B46F36B5-9A6A-4E4D-84F8-D15A04632CFC}" srcOrd="0" destOrd="0" parTransId="{CF32F5B8-A50C-4DA6-A8E7-71D684C4F3D5}" sibTransId="{E2713DFC-F973-4D66-A944-D13F4DEF4F59}"/>
    <dgm:cxn modelId="{354BDBCE-80A4-4A24-BE2D-5246A48A25D0}" type="presParOf" srcId="{D2FE118C-0FE0-45CD-9D8B-600CF79D0022}" destId="{1A73D214-A496-4C94-8320-85D091EB6AD8}" srcOrd="0" destOrd="0" presId="urn:microsoft.com/office/officeart/2005/8/layout/vList2"/>
    <dgm:cxn modelId="{E1DCFD02-4D5C-4D41-88C9-7664815DF978}" type="presParOf" srcId="{D2FE118C-0FE0-45CD-9D8B-600CF79D0022}" destId="{3F02FB87-F250-4D34-806E-4C1B41B488D0}" srcOrd="1" destOrd="0" presId="urn:microsoft.com/office/officeart/2005/8/layout/vList2"/>
    <dgm:cxn modelId="{AA99458F-A3A4-4D8E-A330-D8D8A5C2A0F5}" type="presParOf" srcId="{D2FE118C-0FE0-45CD-9D8B-600CF79D0022}" destId="{704A7AE6-CB59-457E-B7A0-E3E4927A9DDF}"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0F7242-A41B-4AFE-BA2E-353D52102E72}">
      <dsp:nvSpPr>
        <dsp:cNvPr id="0" name=""/>
        <dsp:cNvSpPr/>
      </dsp:nvSpPr>
      <dsp:spPr>
        <a:xfrm>
          <a:off x="0" y="39951"/>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Abstract</a:t>
          </a:r>
          <a:endParaRPr lang="zh-CN" sz="1600" kern="1200" dirty="0"/>
        </a:p>
      </dsp:txBody>
      <dsp:txXfrm>
        <a:off x="18734" y="58685"/>
        <a:ext cx="9868530" cy="346292"/>
      </dsp:txXfrm>
    </dsp:sp>
    <dsp:sp modelId="{64F1A918-21F4-4A5C-9FD8-4A15F880A006}">
      <dsp:nvSpPr>
        <dsp:cNvPr id="0" name=""/>
        <dsp:cNvSpPr/>
      </dsp:nvSpPr>
      <dsp:spPr>
        <a:xfrm>
          <a:off x="0" y="469791"/>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altLang="zh-CN" sz="1600" kern="1200" dirty="0"/>
            <a:t>Study background</a:t>
          </a:r>
          <a:endParaRPr lang="zh-CN" sz="1600" kern="1200" dirty="0"/>
        </a:p>
      </dsp:txBody>
      <dsp:txXfrm>
        <a:off x="18734" y="488525"/>
        <a:ext cx="9868530" cy="346292"/>
      </dsp:txXfrm>
    </dsp:sp>
    <dsp:sp modelId="{9806954E-A718-4C32-99D6-243048B42119}">
      <dsp:nvSpPr>
        <dsp:cNvPr id="0" name=""/>
        <dsp:cNvSpPr/>
      </dsp:nvSpPr>
      <dsp:spPr>
        <a:xfrm>
          <a:off x="0" y="899631"/>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altLang="zh-CN" sz="1600" kern="1200" dirty="0"/>
            <a:t>Introduction of the system</a:t>
          </a:r>
          <a:endParaRPr lang="zh-CN" sz="1600" kern="1200" dirty="0"/>
        </a:p>
      </dsp:txBody>
      <dsp:txXfrm>
        <a:off x="18734" y="918365"/>
        <a:ext cx="9868530" cy="346292"/>
      </dsp:txXfrm>
    </dsp:sp>
    <dsp:sp modelId="{5703C038-FE60-40B2-ADCC-8D562949B022}">
      <dsp:nvSpPr>
        <dsp:cNvPr id="0" name=""/>
        <dsp:cNvSpPr/>
      </dsp:nvSpPr>
      <dsp:spPr>
        <a:xfrm>
          <a:off x="0" y="132947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Introduction of CNN</a:t>
          </a:r>
          <a:endParaRPr lang="zh-CN" sz="1600" kern="1200" dirty="0"/>
        </a:p>
      </dsp:txBody>
      <dsp:txXfrm>
        <a:off x="18734" y="1348206"/>
        <a:ext cx="9868530" cy="346292"/>
      </dsp:txXfrm>
    </dsp:sp>
    <dsp:sp modelId="{95F3911E-DFBA-4743-AF47-C7467AECD863}">
      <dsp:nvSpPr>
        <dsp:cNvPr id="0" name=""/>
        <dsp:cNvSpPr/>
      </dsp:nvSpPr>
      <dsp:spPr>
        <a:xfrm>
          <a:off x="0" y="175931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Introduction of TensorFlow</a:t>
          </a:r>
          <a:endParaRPr lang="zh-CN" sz="1600" kern="1200" dirty="0"/>
        </a:p>
      </dsp:txBody>
      <dsp:txXfrm>
        <a:off x="18734" y="1778046"/>
        <a:ext cx="9868530" cy="346292"/>
      </dsp:txXfrm>
    </dsp:sp>
    <dsp:sp modelId="{57F3CADE-105A-43F3-968E-1D8A46108408}">
      <dsp:nvSpPr>
        <dsp:cNvPr id="0" name=""/>
        <dsp:cNvSpPr/>
      </dsp:nvSpPr>
      <dsp:spPr>
        <a:xfrm>
          <a:off x="0" y="218915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Code analyze</a:t>
          </a:r>
          <a:endParaRPr lang="zh-CN" sz="1600" kern="1200" dirty="0"/>
        </a:p>
      </dsp:txBody>
      <dsp:txXfrm>
        <a:off x="18734" y="2207886"/>
        <a:ext cx="9868530" cy="346292"/>
      </dsp:txXfrm>
    </dsp:sp>
    <dsp:sp modelId="{5C4CF54D-FDAD-425A-9C03-F6BBFD33F4B3}">
      <dsp:nvSpPr>
        <dsp:cNvPr id="0" name=""/>
        <dsp:cNvSpPr/>
      </dsp:nvSpPr>
      <dsp:spPr>
        <a:xfrm>
          <a:off x="0" y="261899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Summary and prospect</a:t>
          </a:r>
          <a:endParaRPr lang="zh-CN" sz="1600" kern="1200"/>
        </a:p>
      </dsp:txBody>
      <dsp:txXfrm>
        <a:off x="18734" y="2637726"/>
        <a:ext cx="9868530" cy="346292"/>
      </dsp:txXfrm>
    </dsp:sp>
    <dsp:sp modelId="{CFE68480-53B8-4DD6-A67C-ED0E2399942D}">
      <dsp:nvSpPr>
        <dsp:cNvPr id="0" name=""/>
        <dsp:cNvSpPr/>
      </dsp:nvSpPr>
      <dsp:spPr>
        <a:xfrm>
          <a:off x="0" y="304883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Reference</a:t>
          </a:r>
          <a:endParaRPr lang="zh-CN" sz="1600" kern="1200"/>
        </a:p>
      </dsp:txBody>
      <dsp:txXfrm>
        <a:off x="18734" y="3067566"/>
        <a:ext cx="9868530" cy="34629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146804-FDDC-402E-B99B-DA9FBB5F4C4B}">
      <dsp:nvSpPr>
        <dsp:cNvPr id="0" name=""/>
        <dsp:cNvSpPr/>
      </dsp:nvSpPr>
      <dsp:spPr>
        <a:xfrm>
          <a:off x="0" y="226980"/>
          <a:ext cx="4954587" cy="16473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t>Fully connected layers connect every neuron in one layer to every neuron in another layer. It is the same as a traditional multilayer perceptron neural network (MLP). The flattened matrix goes through a fully connected layer to classify the images.</a:t>
          </a:r>
          <a:endParaRPr lang="zh-CN" sz="1600" kern="1200" dirty="0"/>
        </a:p>
      </dsp:txBody>
      <dsp:txXfrm>
        <a:off x="80417" y="307397"/>
        <a:ext cx="4793753" cy="1486526"/>
      </dsp:txXfrm>
    </dsp:sp>
    <dsp:sp modelId="{2E38EB46-689E-48B8-8895-452C413E7977}">
      <dsp:nvSpPr>
        <dsp:cNvPr id="0" name=""/>
        <dsp:cNvSpPr/>
      </dsp:nvSpPr>
      <dsp:spPr>
        <a:xfrm>
          <a:off x="0" y="1920420"/>
          <a:ext cx="4954587" cy="16473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t>A typical CNN is not just the 3-layer structure mentioned above, but a multi-layer structure, such as the structure of LeNet-5</a:t>
          </a:r>
          <a:endParaRPr lang="zh-CN" sz="1600" kern="1200" dirty="0"/>
        </a:p>
      </dsp:txBody>
      <dsp:txXfrm>
        <a:off x="80417" y="2000837"/>
        <a:ext cx="4793753" cy="148652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B01820-0CBC-48B8-9E62-30A7289BD599}">
      <dsp:nvSpPr>
        <dsp:cNvPr id="0" name=""/>
        <dsp:cNvSpPr/>
      </dsp:nvSpPr>
      <dsp:spPr>
        <a:xfrm>
          <a:off x="0" y="116048"/>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TensorFlow is a free and open-source software library for machine learning and artificial intelligence. It can be used across a range of tasks but has a particular focus on the training and inference of deep neural networks.</a:t>
          </a:r>
          <a:endParaRPr lang="zh-CN" sz="1600" kern="1200"/>
        </a:p>
      </dsp:txBody>
      <dsp:txXfrm>
        <a:off x="43864" y="159912"/>
        <a:ext cx="9818270" cy="810832"/>
      </dsp:txXfrm>
    </dsp:sp>
    <dsp:sp modelId="{1B1EDCEF-B804-4E15-81F2-BA1E53356342}">
      <dsp:nvSpPr>
        <dsp:cNvPr id="0" name=""/>
        <dsp:cNvSpPr/>
      </dsp:nvSpPr>
      <dsp:spPr>
        <a:xfrm>
          <a:off x="0" y="1060688"/>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TensorFlow was developed by the Google Brain team for internal Google use in research and production. Google released the updated version of TensorFlow, named TensorFlow 2.0, in September 2019.</a:t>
          </a:r>
          <a:endParaRPr lang="zh-CN" sz="1600" kern="1200"/>
        </a:p>
      </dsp:txBody>
      <dsp:txXfrm>
        <a:off x="43864" y="1104552"/>
        <a:ext cx="9818270" cy="810832"/>
      </dsp:txXfrm>
    </dsp:sp>
    <dsp:sp modelId="{9677DE30-83C7-4149-A922-29614ABF340D}">
      <dsp:nvSpPr>
        <dsp:cNvPr id="0" name=""/>
        <dsp:cNvSpPr/>
      </dsp:nvSpPr>
      <dsp:spPr>
        <a:xfrm>
          <a:off x="0" y="2005328"/>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TensorFlow can be used in a wide variety of programming languages, most notably Python, as well as </a:t>
          </a:r>
          <a:r>
            <a:rPr lang="en-US" sz="1600" kern="1200" dirty="0" err="1"/>
            <a:t>Javascript</a:t>
          </a:r>
          <a:r>
            <a:rPr lang="en-US" sz="1600" kern="1200" dirty="0"/>
            <a:t>, C++, and Java. This flexibility lends itself to a range of applications in many different sectors.</a:t>
          </a:r>
          <a:endParaRPr lang="zh-CN" sz="1600" kern="1200" dirty="0"/>
        </a:p>
      </dsp:txBody>
      <dsp:txXfrm>
        <a:off x="43864" y="2049192"/>
        <a:ext cx="9818270" cy="810832"/>
      </dsp:txXfrm>
    </dsp:sp>
    <dsp:sp modelId="{1C1464B5-2C6D-40EA-85DC-79D2401DC390}">
      <dsp:nvSpPr>
        <dsp:cNvPr id="0" name=""/>
        <dsp:cNvSpPr/>
      </dsp:nvSpPr>
      <dsp:spPr>
        <a:xfrm>
          <a:off x="0" y="2949968"/>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In our system, we will use the TensorFlow library and python to implement our system.</a:t>
          </a:r>
          <a:endParaRPr lang="zh-CN" sz="1600" kern="1200"/>
        </a:p>
      </dsp:txBody>
      <dsp:txXfrm>
        <a:off x="43864" y="2993832"/>
        <a:ext cx="9818270" cy="810832"/>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667C01-EC91-48A7-B75A-B5105B0C2D88}">
      <dsp:nvSpPr>
        <dsp:cNvPr id="0" name=""/>
        <dsp:cNvSpPr/>
      </dsp:nvSpPr>
      <dsp:spPr>
        <a:xfrm>
          <a:off x="742949" y="0"/>
          <a:ext cx="8420098" cy="312420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421198F-1F80-473D-8F69-DB20DE6329D5}">
      <dsp:nvSpPr>
        <dsp:cNvPr id="0" name=""/>
        <dsp:cNvSpPr/>
      </dsp:nvSpPr>
      <dsp:spPr>
        <a:xfrm>
          <a:off x="1800"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Data set</a:t>
          </a:r>
          <a:endParaRPr lang="zh-CN" sz="1500" kern="1200"/>
        </a:p>
      </dsp:txBody>
      <dsp:txXfrm>
        <a:off x="62804" y="998264"/>
        <a:ext cx="1401825" cy="1127672"/>
      </dsp:txXfrm>
    </dsp:sp>
    <dsp:sp modelId="{2C75364A-1E1A-490D-8989-DD8B1C84D842}">
      <dsp:nvSpPr>
        <dsp:cNvPr id="0" name=""/>
        <dsp:cNvSpPr/>
      </dsp:nvSpPr>
      <dsp:spPr>
        <a:xfrm>
          <a:off x="1677513"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Training</a:t>
          </a:r>
          <a:endParaRPr lang="zh-CN" sz="1500" kern="1200"/>
        </a:p>
      </dsp:txBody>
      <dsp:txXfrm>
        <a:off x="1738517" y="998264"/>
        <a:ext cx="1401825" cy="1127672"/>
      </dsp:txXfrm>
    </dsp:sp>
    <dsp:sp modelId="{29551D82-5C0B-4382-A073-D042DF306A13}">
      <dsp:nvSpPr>
        <dsp:cNvPr id="0" name=""/>
        <dsp:cNvSpPr/>
      </dsp:nvSpPr>
      <dsp:spPr>
        <a:xfrm>
          <a:off x="3353225"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Testing</a:t>
          </a:r>
          <a:endParaRPr lang="zh-CN" sz="1500" kern="1200"/>
        </a:p>
      </dsp:txBody>
      <dsp:txXfrm>
        <a:off x="3414229" y="998264"/>
        <a:ext cx="1401825" cy="1127672"/>
      </dsp:txXfrm>
    </dsp:sp>
    <dsp:sp modelId="{C9D3DF22-8DF3-4C9D-ACF9-668EC62A4C84}">
      <dsp:nvSpPr>
        <dsp:cNvPr id="0" name=""/>
        <dsp:cNvSpPr/>
      </dsp:nvSpPr>
      <dsp:spPr>
        <a:xfrm>
          <a:off x="5028938"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Preprocessing</a:t>
          </a:r>
          <a:endParaRPr lang="zh-CN" sz="1500" kern="1200"/>
        </a:p>
      </dsp:txBody>
      <dsp:txXfrm>
        <a:off x="5089942" y="998264"/>
        <a:ext cx="1401825" cy="1127672"/>
      </dsp:txXfrm>
    </dsp:sp>
    <dsp:sp modelId="{7C45EEC2-BED7-4E4C-870D-C0DF84C8971C}">
      <dsp:nvSpPr>
        <dsp:cNvPr id="0" name=""/>
        <dsp:cNvSpPr/>
      </dsp:nvSpPr>
      <dsp:spPr>
        <a:xfrm>
          <a:off x="6704651"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Locating</a:t>
          </a:r>
          <a:endParaRPr lang="zh-CN" sz="1500" kern="1200"/>
        </a:p>
      </dsp:txBody>
      <dsp:txXfrm>
        <a:off x="6765655" y="998264"/>
        <a:ext cx="1401825" cy="1127672"/>
      </dsp:txXfrm>
    </dsp:sp>
    <dsp:sp modelId="{19CD15BD-34A5-4AB7-9464-C7D5AD4517F1}">
      <dsp:nvSpPr>
        <dsp:cNvPr id="0" name=""/>
        <dsp:cNvSpPr/>
      </dsp:nvSpPr>
      <dsp:spPr>
        <a:xfrm>
          <a:off x="8380363"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recognition</a:t>
          </a:r>
          <a:endParaRPr lang="zh-CN" sz="1500" kern="1200"/>
        </a:p>
      </dsp:txBody>
      <dsp:txXfrm>
        <a:off x="8441367" y="998264"/>
        <a:ext cx="1401825" cy="1127672"/>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35B1A4-2F7A-46DC-AF71-06B6A89C3C6B}">
      <dsp:nvSpPr>
        <dsp:cNvPr id="0" name=""/>
        <dsp:cNvSpPr/>
      </dsp:nvSpPr>
      <dsp:spPr>
        <a:xfrm>
          <a:off x="0" y="2743435"/>
          <a:ext cx="4954589" cy="900456"/>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The model is stored in ‘model’ sub directory.</a:t>
          </a:r>
          <a:endParaRPr lang="zh-CN" sz="1700" kern="1200"/>
        </a:p>
      </dsp:txBody>
      <dsp:txXfrm>
        <a:off x="0" y="2743435"/>
        <a:ext cx="4954589" cy="900456"/>
      </dsp:txXfrm>
    </dsp:sp>
    <dsp:sp modelId="{8A933362-A9F2-4910-B162-EC5609BA2E00}">
      <dsp:nvSpPr>
        <dsp:cNvPr id="0" name=""/>
        <dsp:cNvSpPr/>
      </dsp:nvSpPr>
      <dsp:spPr>
        <a:xfrm rot="10800000">
          <a:off x="0" y="1372040"/>
          <a:ext cx="4954589" cy="1384902"/>
        </a:xfrm>
        <a:prstGeom prst="upArrowCallou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Dataset includes five directories</a:t>
          </a:r>
          <a:endParaRPr lang="zh-CN" sz="1700" kern="1200"/>
        </a:p>
      </dsp:txBody>
      <dsp:txXfrm rot="-10800000">
        <a:off x="0" y="1372040"/>
        <a:ext cx="4954589" cy="486100"/>
      </dsp:txXfrm>
    </dsp:sp>
    <dsp:sp modelId="{A6AA06CD-48BF-47B7-B417-8C6B3E9783F2}">
      <dsp:nvSpPr>
        <dsp:cNvPr id="0" name=""/>
        <dsp:cNvSpPr/>
      </dsp:nvSpPr>
      <dsp:spPr>
        <a:xfrm>
          <a:off x="0"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Character training dataset</a:t>
          </a:r>
          <a:endParaRPr lang="zh-CN" sz="1100" kern="1200"/>
        </a:p>
      </dsp:txBody>
      <dsp:txXfrm>
        <a:off x="0" y="1858140"/>
        <a:ext cx="1238647" cy="414085"/>
      </dsp:txXfrm>
    </dsp:sp>
    <dsp:sp modelId="{663EEBCA-7FF2-44F9-89F3-3E3F9BC08E77}">
      <dsp:nvSpPr>
        <dsp:cNvPr id="0" name=""/>
        <dsp:cNvSpPr/>
      </dsp:nvSpPr>
      <dsp:spPr>
        <a:xfrm>
          <a:off x="1238647"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Character testing dataset</a:t>
          </a:r>
          <a:endParaRPr lang="zh-CN" sz="1100" kern="1200"/>
        </a:p>
      </dsp:txBody>
      <dsp:txXfrm>
        <a:off x="1238647" y="1858140"/>
        <a:ext cx="1238647" cy="414085"/>
      </dsp:txXfrm>
    </dsp:sp>
    <dsp:sp modelId="{72B4592D-2272-4FCC-8489-EDFBCCEFD39A}">
      <dsp:nvSpPr>
        <dsp:cNvPr id="0" name=""/>
        <dsp:cNvSpPr/>
      </dsp:nvSpPr>
      <dsp:spPr>
        <a:xfrm>
          <a:off x="2477294"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Car plate training dataset</a:t>
          </a:r>
          <a:endParaRPr lang="zh-CN" sz="1100" kern="1200"/>
        </a:p>
      </dsp:txBody>
      <dsp:txXfrm>
        <a:off x="2477294" y="1858140"/>
        <a:ext cx="1238647" cy="414085"/>
      </dsp:txXfrm>
    </dsp:sp>
    <dsp:sp modelId="{5B090612-570D-44DB-BAE1-869142C469C5}">
      <dsp:nvSpPr>
        <dsp:cNvPr id="0" name=""/>
        <dsp:cNvSpPr/>
      </dsp:nvSpPr>
      <dsp:spPr>
        <a:xfrm>
          <a:off x="3715941"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Car plate testing dataset</a:t>
          </a:r>
          <a:endParaRPr lang="zh-CN" sz="1100" kern="1200"/>
        </a:p>
      </dsp:txBody>
      <dsp:txXfrm>
        <a:off x="3715941" y="1858140"/>
        <a:ext cx="1238647" cy="414085"/>
      </dsp:txXfrm>
    </dsp:sp>
    <dsp:sp modelId="{82FBD6A2-E4A3-41D5-9C0F-DA70CDAEECE0}">
      <dsp:nvSpPr>
        <dsp:cNvPr id="0" name=""/>
        <dsp:cNvSpPr/>
      </dsp:nvSpPr>
      <dsp:spPr>
        <a:xfrm rot="10800000">
          <a:off x="0" y="644"/>
          <a:ext cx="4954589" cy="1384902"/>
        </a:xfrm>
        <a:prstGeom prst="upArrowCallou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We use CCPD (Chinese City Parking Dataset, ECCV) as the training and testing dataset.</a:t>
          </a:r>
          <a:endParaRPr lang="zh-CN" sz="1700" kern="1200" dirty="0"/>
        </a:p>
      </dsp:txBody>
      <dsp:txXfrm rot="10800000">
        <a:off x="0" y="644"/>
        <a:ext cx="4954589" cy="899868"/>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6D33C-45B9-4E29-843B-CC87D12C5414}">
      <dsp:nvSpPr>
        <dsp:cNvPr id="0" name=""/>
        <dsp:cNvSpPr/>
      </dsp:nvSpPr>
      <dsp:spPr>
        <a:xfrm>
          <a:off x="0" y="7782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Initial data</a:t>
          </a:r>
          <a:endParaRPr lang="zh-CN" sz="1400" kern="1200" dirty="0"/>
        </a:p>
      </dsp:txBody>
      <dsp:txXfrm>
        <a:off x="16392" y="94212"/>
        <a:ext cx="4921803" cy="303006"/>
      </dsp:txXfrm>
    </dsp:sp>
    <dsp:sp modelId="{E57CFDE7-FDB6-4C33-A0A4-EF9572F3BD79}">
      <dsp:nvSpPr>
        <dsp:cNvPr id="0" name=""/>
        <dsp:cNvSpPr/>
      </dsp:nvSpPr>
      <dsp:spPr>
        <a:xfrm>
          <a:off x="0" y="45393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Split the train data and test data</a:t>
          </a:r>
          <a:endParaRPr lang="zh-CN" sz="1400" kern="1200" dirty="0"/>
        </a:p>
      </dsp:txBody>
      <dsp:txXfrm>
        <a:off x="16392" y="470322"/>
        <a:ext cx="4921803" cy="303006"/>
      </dsp:txXfrm>
    </dsp:sp>
    <dsp:sp modelId="{CA2FBEEA-CF32-4C95-9F4F-5C138D02E5DA}">
      <dsp:nvSpPr>
        <dsp:cNvPr id="0" name=""/>
        <dsp:cNvSpPr/>
      </dsp:nvSpPr>
      <dsp:spPr>
        <a:xfrm>
          <a:off x="0" y="83004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Construct CNN layers</a:t>
          </a:r>
          <a:endParaRPr lang="zh-CN" sz="1400" kern="1200" dirty="0"/>
        </a:p>
      </dsp:txBody>
      <dsp:txXfrm>
        <a:off x="16392" y="846432"/>
        <a:ext cx="4921803" cy="303006"/>
      </dsp:txXfrm>
    </dsp:sp>
    <dsp:sp modelId="{BCF73357-612D-4C7F-897B-AD1DD77CE964}">
      <dsp:nvSpPr>
        <dsp:cNvPr id="0" name=""/>
        <dsp:cNvSpPr/>
      </dsp:nvSpPr>
      <dsp:spPr>
        <a:xfrm>
          <a:off x="0" y="120615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Soft max normalization</a:t>
          </a:r>
          <a:endParaRPr lang="zh-CN" sz="1400" kern="1200" dirty="0"/>
        </a:p>
      </dsp:txBody>
      <dsp:txXfrm>
        <a:off x="16392" y="1222542"/>
        <a:ext cx="4921803" cy="303006"/>
      </dsp:txXfrm>
    </dsp:sp>
    <dsp:sp modelId="{4096DDBC-D045-4955-97C8-B5DC6A823A99}">
      <dsp:nvSpPr>
        <dsp:cNvPr id="0" name=""/>
        <dsp:cNvSpPr/>
      </dsp:nvSpPr>
      <dsp:spPr>
        <a:xfrm>
          <a:off x="0" y="158226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accuracy calculation</a:t>
          </a:r>
          <a:endParaRPr lang="zh-CN" sz="1400" kern="1200" dirty="0"/>
        </a:p>
      </dsp:txBody>
      <dsp:txXfrm>
        <a:off x="16392" y="1598652"/>
        <a:ext cx="4921803" cy="303006"/>
      </dsp:txXfrm>
    </dsp:sp>
    <dsp:sp modelId="{B43FE762-F6F7-4107-B051-605312C38FE0}">
      <dsp:nvSpPr>
        <dsp:cNvPr id="0" name=""/>
        <dsp:cNvSpPr/>
      </dsp:nvSpPr>
      <dsp:spPr>
        <a:xfrm>
          <a:off x="0" y="195837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the cost calculation</a:t>
          </a:r>
          <a:endParaRPr lang="zh-CN" sz="1400" kern="1200" dirty="0"/>
        </a:p>
      </dsp:txBody>
      <dsp:txXfrm>
        <a:off x="16392" y="1974762"/>
        <a:ext cx="4921803" cy="303006"/>
      </dsp:txXfrm>
    </dsp:sp>
    <dsp:sp modelId="{41676C99-61C3-4919-965C-2E67F297A10A}">
      <dsp:nvSpPr>
        <dsp:cNvPr id="0" name=""/>
        <dsp:cNvSpPr/>
      </dsp:nvSpPr>
      <dsp:spPr>
        <a:xfrm>
          <a:off x="0" y="233448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train step</a:t>
          </a:r>
          <a:endParaRPr lang="zh-CN" sz="1400" kern="1200" dirty="0"/>
        </a:p>
      </dsp:txBody>
      <dsp:txXfrm>
        <a:off x="16392" y="2350872"/>
        <a:ext cx="4921803" cy="303006"/>
      </dsp:txXfrm>
    </dsp:sp>
    <dsp:sp modelId="{B5B635DA-7ACB-4F1E-A50A-BC2DB00A38BD}">
      <dsp:nvSpPr>
        <dsp:cNvPr id="0" name=""/>
        <dsp:cNvSpPr/>
      </dsp:nvSpPr>
      <dsp:spPr>
        <a:xfrm>
          <a:off x="0" y="271059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Start training</a:t>
          </a:r>
          <a:endParaRPr lang="zh-CN" sz="1400" kern="1200" dirty="0"/>
        </a:p>
      </dsp:txBody>
      <dsp:txXfrm>
        <a:off x="16392" y="2726982"/>
        <a:ext cx="4921803" cy="30300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6D33C-45B9-4E29-843B-CC87D12C5414}">
      <dsp:nvSpPr>
        <dsp:cNvPr id="0" name=""/>
        <dsp:cNvSpPr/>
      </dsp:nvSpPr>
      <dsp:spPr>
        <a:xfrm>
          <a:off x="0" y="7782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Initial data</a:t>
          </a:r>
          <a:endParaRPr lang="zh-CN" sz="1400" kern="1200" dirty="0"/>
        </a:p>
      </dsp:txBody>
      <dsp:txXfrm>
        <a:off x="16392" y="94212"/>
        <a:ext cx="4921803" cy="303006"/>
      </dsp:txXfrm>
    </dsp:sp>
    <dsp:sp modelId="{E57CFDE7-FDB6-4C33-A0A4-EF9572F3BD79}">
      <dsp:nvSpPr>
        <dsp:cNvPr id="0" name=""/>
        <dsp:cNvSpPr/>
      </dsp:nvSpPr>
      <dsp:spPr>
        <a:xfrm>
          <a:off x="0" y="45393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Split the train data and test data</a:t>
          </a:r>
          <a:endParaRPr lang="zh-CN" sz="1400" kern="1200" dirty="0"/>
        </a:p>
      </dsp:txBody>
      <dsp:txXfrm>
        <a:off x="16392" y="470322"/>
        <a:ext cx="4921803" cy="303006"/>
      </dsp:txXfrm>
    </dsp:sp>
    <dsp:sp modelId="{CA2FBEEA-CF32-4C95-9F4F-5C138D02E5DA}">
      <dsp:nvSpPr>
        <dsp:cNvPr id="0" name=""/>
        <dsp:cNvSpPr/>
      </dsp:nvSpPr>
      <dsp:spPr>
        <a:xfrm>
          <a:off x="0" y="83004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Construct CNN layers</a:t>
          </a:r>
          <a:endParaRPr lang="zh-CN" sz="1400" kern="1200" dirty="0"/>
        </a:p>
      </dsp:txBody>
      <dsp:txXfrm>
        <a:off x="16392" y="846432"/>
        <a:ext cx="4921803" cy="303006"/>
      </dsp:txXfrm>
    </dsp:sp>
    <dsp:sp modelId="{BCF73357-612D-4C7F-897B-AD1DD77CE964}">
      <dsp:nvSpPr>
        <dsp:cNvPr id="0" name=""/>
        <dsp:cNvSpPr/>
      </dsp:nvSpPr>
      <dsp:spPr>
        <a:xfrm>
          <a:off x="0" y="120615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Soft max normalization</a:t>
          </a:r>
          <a:endParaRPr lang="zh-CN" sz="1400" kern="1200" dirty="0"/>
        </a:p>
      </dsp:txBody>
      <dsp:txXfrm>
        <a:off x="16392" y="1222542"/>
        <a:ext cx="4921803" cy="303006"/>
      </dsp:txXfrm>
    </dsp:sp>
    <dsp:sp modelId="{4096DDBC-D045-4955-97C8-B5DC6A823A99}">
      <dsp:nvSpPr>
        <dsp:cNvPr id="0" name=""/>
        <dsp:cNvSpPr/>
      </dsp:nvSpPr>
      <dsp:spPr>
        <a:xfrm>
          <a:off x="0" y="158226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accuracy calculation</a:t>
          </a:r>
          <a:endParaRPr lang="zh-CN" sz="1400" kern="1200" dirty="0"/>
        </a:p>
      </dsp:txBody>
      <dsp:txXfrm>
        <a:off x="16392" y="1598652"/>
        <a:ext cx="4921803" cy="303006"/>
      </dsp:txXfrm>
    </dsp:sp>
    <dsp:sp modelId="{B43FE762-F6F7-4107-B051-605312C38FE0}">
      <dsp:nvSpPr>
        <dsp:cNvPr id="0" name=""/>
        <dsp:cNvSpPr/>
      </dsp:nvSpPr>
      <dsp:spPr>
        <a:xfrm>
          <a:off x="0" y="195837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the cost calculation</a:t>
          </a:r>
          <a:endParaRPr lang="zh-CN" sz="1400" kern="1200" dirty="0"/>
        </a:p>
      </dsp:txBody>
      <dsp:txXfrm>
        <a:off x="16392" y="1974762"/>
        <a:ext cx="4921803" cy="303006"/>
      </dsp:txXfrm>
    </dsp:sp>
    <dsp:sp modelId="{41676C99-61C3-4919-965C-2E67F297A10A}">
      <dsp:nvSpPr>
        <dsp:cNvPr id="0" name=""/>
        <dsp:cNvSpPr/>
      </dsp:nvSpPr>
      <dsp:spPr>
        <a:xfrm>
          <a:off x="0" y="233448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train step</a:t>
          </a:r>
          <a:endParaRPr lang="zh-CN" sz="1400" kern="1200" dirty="0"/>
        </a:p>
      </dsp:txBody>
      <dsp:txXfrm>
        <a:off x="16392" y="2350872"/>
        <a:ext cx="4921803" cy="303006"/>
      </dsp:txXfrm>
    </dsp:sp>
    <dsp:sp modelId="{B5B635DA-7ACB-4F1E-A50A-BC2DB00A38BD}">
      <dsp:nvSpPr>
        <dsp:cNvPr id="0" name=""/>
        <dsp:cNvSpPr/>
      </dsp:nvSpPr>
      <dsp:spPr>
        <a:xfrm>
          <a:off x="0" y="271059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Start training</a:t>
          </a:r>
          <a:endParaRPr lang="zh-CN" sz="1400" kern="1200" dirty="0"/>
        </a:p>
      </dsp:txBody>
      <dsp:txXfrm>
        <a:off x="16392" y="2726982"/>
        <a:ext cx="4921803" cy="30300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9887D4-5295-4824-B713-889F938F0994}">
      <dsp:nvSpPr>
        <dsp:cNvPr id="0" name=""/>
        <dsp:cNvSpPr/>
      </dsp:nvSpPr>
      <dsp:spPr>
        <a:xfrm>
          <a:off x="0" y="5048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Initial data</a:t>
          </a:r>
          <a:endParaRPr lang="zh-CN" sz="2300" kern="1200"/>
        </a:p>
      </dsp:txBody>
      <dsp:txXfrm>
        <a:off x="26930" y="77412"/>
        <a:ext cx="4900727" cy="497795"/>
      </dsp:txXfrm>
    </dsp:sp>
    <dsp:sp modelId="{6F73DA7C-6F62-4ECD-8789-76D417CF04D2}">
      <dsp:nvSpPr>
        <dsp:cNvPr id="0" name=""/>
        <dsp:cNvSpPr/>
      </dsp:nvSpPr>
      <dsp:spPr>
        <a:xfrm>
          <a:off x="0" y="668377"/>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Construct cnn layers</a:t>
          </a:r>
          <a:endParaRPr lang="zh-CN" sz="2300" kern="1200"/>
        </a:p>
      </dsp:txBody>
      <dsp:txXfrm>
        <a:off x="26930" y="695307"/>
        <a:ext cx="4900727" cy="497795"/>
      </dsp:txXfrm>
    </dsp:sp>
    <dsp:sp modelId="{ACB933DF-6BDC-4CB7-8C06-42921CCD3626}">
      <dsp:nvSpPr>
        <dsp:cNvPr id="0" name=""/>
        <dsp:cNvSpPr/>
      </dsp:nvSpPr>
      <dsp:spPr>
        <a:xfrm>
          <a:off x="0" y="128627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Softmax normalization</a:t>
          </a:r>
          <a:endParaRPr lang="zh-CN" sz="2300" kern="1200"/>
        </a:p>
      </dsp:txBody>
      <dsp:txXfrm>
        <a:off x="26930" y="1313202"/>
        <a:ext cx="4900727" cy="497795"/>
      </dsp:txXfrm>
    </dsp:sp>
    <dsp:sp modelId="{2AB2288A-073E-4F9D-96A4-FBB3EEF7C537}">
      <dsp:nvSpPr>
        <dsp:cNvPr id="0" name=""/>
        <dsp:cNvSpPr/>
      </dsp:nvSpPr>
      <dsp:spPr>
        <a:xfrm>
          <a:off x="0" y="1904168"/>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Set the predicted axis</a:t>
          </a:r>
          <a:endParaRPr lang="zh-CN" sz="2300" kern="1200"/>
        </a:p>
      </dsp:txBody>
      <dsp:txXfrm>
        <a:off x="26930" y="1931098"/>
        <a:ext cx="4900727" cy="497795"/>
      </dsp:txXfrm>
    </dsp:sp>
    <dsp:sp modelId="{B256E564-BD5C-4110-95BC-B0B586256F96}">
      <dsp:nvSpPr>
        <dsp:cNvPr id="0" name=""/>
        <dsp:cNvSpPr/>
      </dsp:nvSpPr>
      <dsp:spPr>
        <a:xfrm>
          <a:off x="0" y="2522063"/>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Start testing</a:t>
          </a:r>
          <a:endParaRPr lang="zh-CN" sz="2300" kern="1200"/>
        </a:p>
      </dsp:txBody>
      <dsp:txXfrm>
        <a:off x="26930" y="2548993"/>
        <a:ext cx="4900727" cy="497795"/>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9887D4-5295-4824-B713-889F938F0994}">
      <dsp:nvSpPr>
        <dsp:cNvPr id="0" name=""/>
        <dsp:cNvSpPr/>
      </dsp:nvSpPr>
      <dsp:spPr>
        <a:xfrm>
          <a:off x="0" y="5048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Initial data</a:t>
          </a:r>
          <a:endParaRPr lang="zh-CN" sz="2300" kern="1200"/>
        </a:p>
      </dsp:txBody>
      <dsp:txXfrm>
        <a:off x="26930" y="77412"/>
        <a:ext cx="4900727" cy="497795"/>
      </dsp:txXfrm>
    </dsp:sp>
    <dsp:sp modelId="{6F73DA7C-6F62-4ECD-8789-76D417CF04D2}">
      <dsp:nvSpPr>
        <dsp:cNvPr id="0" name=""/>
        <dsp:cNvSpPr/>
      </dsp:nvSpPr>
      <dsp:spPr>
        <a:xfrm>
          <a:off x="0" y="668377"/>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Construct cnn layers</a:t>
          </a:r>
          <a:endParaRPr lang="zh-CN" sz="2300" kern="1200"/>
        </a:p>
      </dsp:txBody>
      <dsp:txXfrm>
        <a:off x="26930" y="695307"/>
        <a:ext cx="4900727" cy="497795"/>
      </dsp:txXfrm>
    </dsp:sp>
    <dsp:sp modelId="{ACB933DF-6BDC-4CB7-8C06-42921CCD3626}">
      <dsp:nvSpPr>
        <dsp:cNvPr id="0" name=""/>
        <dsp:cNvSpPr/>
      </dsp:nvSpPr>
      <dsp:spPr>
        <a:xfrm>
          <a:off x="0" y="128627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Softmax normalization</a:t>
          </a:r>
          <a:endParaRPr lang="zh-CN" sz="2300" kern="1200"/>
        </a:p>
      </dsp:txBody>
      <dsp:txXfrm>
        <a:off x="26930" y="1313202"/>
        <a:ext cx="4900727" cy="497795"/>
      </dsp:txXfrm>
    </dsp:sp>
    <dsp:sp modelId="{2AB2288A-073E-4F9D-96A4-FBB3EEF7C537}">
      <dsp:nvSpPr>
        <dsp:cNvPr id="0" name=""/>
        <dsp:cNvSpPr/>
      </dsp:nvSpPr>
      <dsp:spPr>
        <a:xfrm>
          <a:off x="0" y="1904168"/>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Set the predicted axis</a:t>
          </a:r>
          <a:endParaRPr lang="zh-CN" sz="2300" kern="1200"/>
        </a:p>
      </dsp:txBody>
      <dsp:txXfrm>
        <a:off x="26930" y="1931098"/>
        <a:ext cx="4900727" cy="497795"/>
      </dsp:txXfrm>
    </dsp:sp>
    <dsp:sp modelId="{B256E564-BD5C-4110-95BC-B0B586256F96}">
      <dsp:nvSpPr>
        <dsp:cNvPr id="0" name=""/>
        <dsp:cNvSpPr/>
      </dsp:nvSpPr>
      <dsp:spPr>
        <a:xfrm>
          <a:off x="0" y="2522063"/>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Start testing</a:t>
          </a:r>
          <a:endParaRPr lang="zh-CN" sz="2300" kern="1200"/>
        </a:p>
      </dsp:txBody>
      <dsp:txXfrm>
        <a:off x="26930" y="2548993"/>
        <a:ext cx="4900727" cy="4977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980A75-0996-428F-BA10-159AEF873A43}">
      <dsp:nvSpPr>
        <dsp:cNvPr id="0" name=""/>
        <dsp:cNvSpPr/>
      </dsp:nvSpPr>
      <dsp:spPr>
        <a:xfrm>
          <a:off x="0" y="83005"/>
          <a:ext cx="10363200" cy="14601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This system implements a car plate recognition system, which consists of car plate location, character recognition, and convolution neural network training and recognition module.</a:t>
          </a:r>
          <a:endParaRPr lang="zh-CN" sz="2600" kern="1200" dirty="0"/>
        </a:p>
      </dsp:txBody>
      <dsp:txXfrm>
        <a:off x="71279" y="154284"/>
        <a:ext cx="10220642" cy="1317602"/>
      </dsp:txXfrm>
    </dsp:sp>
    <dsp:sp modelId="{9369A84D-FED0-4184-ACDD-C457CE803D65}">
      <dsp:nvSpPr>
        <dsp:cNvPr id="0" name=""/>
        <dsp:cNvSpPr/>
      </dsp:nvSpPr>
      <dsp:spPr>
        <a:xfrm>
          <a:off x="0" y="1618045"/>
          <a:ext cx="10363200" cy="14601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Experimental results show that compared with other single function methods, the CNN method can reach a higher accuracy and lower loss rate. </a:t>
          </a:r>
          <a:endParaRPr lang="zh-CN" sz="2600" kern="1200"/>
        </a:p>
      </dsp:txBody>
      <dsp:txXfrm>
        <a:off x="71279" y="1689324"/>
        <a:ext cx="10220642" cy="13176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980A75-0996-428F-BA10-159AEF873A43}">
      <dsp:nvSpPr>
        <dsp:cNvPr id="0" name=""/>
        <dsp:cNvSpPr/>
      </dsp:nvSpPr>
      <dsp:spPr>
        <a:xfrm>
          <a:off x="0" y="342835"/>
          <a:ext cx="10363200" cy="121328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altLang="zh-CN" sz="1700" kern="1200" dirty="0"/>
            <a:t>As a core component, Automatic License Plate Recognition (ALPR) plays an important role in modern Intelligent Transportation System (ITS). Due to the complexity in real world, many existing license plate detection and recognition approaches are not robust and efficient enough for practical applications, therefore ALPR still a challenging task both for engineers and researchers. </a:t>
          </a:r>
          <a:endParaRPr lang="zh-CN" sz="1700" kern="1200" dirty="0"/>
        </a:p>
      </dsp:txBody>
      <dsp:txXfrm>
        <a:off x="59228" y="402063"/>
        <a:ext cx="10244744" cy="1094833"/>
      </dsp:txXfrm>
    </dsp:sp>
    <dsp:sp modelId="{9369A84D-FED0-4184-ACDD-C457CE803D65}">
      <dsp:nvSpPr>
        <dsp:cNvPr id="0" name=""/>
        <dsp:cNvSpPr/>
      </dsp:nvSpPr>
      <dsp:spPr>
        <a:xfrm>
          <a:off x="0" y="1605085"/>
          <a:ext cx="10363200" cy="121328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altLang="zh-CN" sz="1700" kern="1200" dirty="0"/>
            <a:t>License plate recognition mainly includes license plate location, character segmentation, and recognition of character. In the residential district vehicle access management, the expressway toll has been widely used.</a:t>
          </a:r>
          <a:endParaRPr lang="zh-CN" sz="1700" kern="1200" dirty="0"/>
        </a:p>
      </dsp:txBody>
      <dsp:txXfrm>
        <a:off x="59228" y="1664313"/>
        <a:ext cx="10244744" cy="10948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D6D4B2-5DB7-421E-A4C2-F909F6274BE6}">
      <dsp:nvSpPr>
        <dsp:cNvPr id="0" name=""/>
        <dsp:cNvSpPr/>
      </dsp:nvSpPr>
      <dsp:spPr>
        <a:xfrm>
          <a:off x="0" y="7468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This is a car plate recognition core system. It includes the core function of car plate recognition but does not include the application like user interface, package distribution and installation, and hardware utilization.</a:t>
          </a:r>
          <a:endParaRPr lang="zh-CN" sz="1600" kern="1200" dirty="0"/>
        </a:p>
      </dsp:txBody>
      <dsp:txXfrm>
        <a:off x="43864" y="118547"/>
        <a:ext cx="9818270" cy="810832"/>
      </dsp:txXfrm>
    </dsp:sp>
    <dsp:sp modelId="{AB5DCF0B-1746-4B5E-9BC8-AD1156517E1F}">
      <dsp:nvSpPr>
        <dsp:cNvPr id="0" name=""/>
        <dsp:cNvSpPr/>
      </dsp:nvSpPr>
      <dsp:spPr>
        <a:xfrm>
          <a:off x="0" y="101932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t>This system succinctly takes license plate detection and recognition as two associated parts and is trained end-to-end.</a:t>
          </a:r>
          <a:endParaRPr lang="zh-CN" sz="1600" kern="1200" dirty="0"/>
        </a:p>
      </dsp:txBody>
      <dsp:txXfrm>
        <a:off x="43864" y="1063187"/>
        <a:ext cx="9818270" cy="810832"/>
      </dsp:txXfrm>
    </dsp:sp>
    <dsp:sp modelId="{A9F0666E-3115-45F1-BD49-2C0C12CD10F4}">
      <dsp:nvSpPr>
        <dsp:cNvPr id="0" name=""/>
        <dsp:cNvSpPr/>
      </dsp:nvSpPr>
      <dsp:spPr>
        <a:xfrm>
          <a:off x="0" y="196396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We need to train the model for car plate and character recognition separately. The training dataset can fetch from CCPD (Chinese City Parking Dataset, ECCV).</a:t>
          </a:r>
          <a:endParaRPr lang="zh-CN" sz="1600" kern="1200"/>
        </a:p>
      </dsp:txBody>
      <dsp:txXfrm>
        <a:off x="43864" y="2007827"/>
        <a:ext cx="9818270" cy="810832"/>
      </dsp:txXfrm>
    </dsp:sp>
    <dsp:sp modelId="{118BCDF5-6B56-4CFA-8918-FBA4423CC18C}">
      <dsp:nvSpPr>
        <dsp:cNvPr id="0" name=""/>
        <dsp:cNvSpPr/>
      </dsp:nvSpPr>
      <dsp:spPr>
        <a:xfrm>
          <a:off x="0" y="290860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Once the model is trained. We then can start to identify car plates. We just move the image to the specific directory, run the identification program and it will print out the identification result.</a:t>
          </a:r>
          <a:endParaRPr lang="zh-CN" sz="1600" kern="1200"/>
        </a:p>
      </dsp:txBody>
      <dsp:txXfrm>
        <a:off x="43864" y="2952467"/>
        <a:ext cx="9818270" cy="8108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FC8AAB-F72E-407A-8FE3-A330BC9C850E}">
      <dsp:nvSpPr>
        <dsp:cNvPr id="0" name=""/>
        <dsp:cNvSpPr/>
      </dsp:nvSpPr>
      <dsp:spPr>
        <a:xfrm>
          <a:off x="0" y="132306"/>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In deep learning, a convolutional neural network (CNN, or </a:t>
          </a:r>
          <a:r>
            <a:rPr lang="en-US" sz="1500" kern="1200" dirty="0" err="1"/>
            <a:t>ConvNet</a:t>
          </a:r>
          <a:r>
            <a:rPr lang="en-US" sz="1500" kern="1200" dirty="0"/>
            <a:t>) is a class of artificial neural network (ANN), most applied to analyze visual imagery.</a:t>
          </a:r>
          <a:endParaRPr lang="zh-CN" sz="1500" kern="1200" dirty="0"/>
        </a:p>
      </dsp:txBody>
      <dsp:txXfrm>
        <a:off x="40962" y="173268"/>
        <a:ext cx="9824074" cy="757185"/>
      </dsp:txXfrm>
    </dsp:sp>
    <dsp:sp modelId="{BF388A6F-4D6E-407E-A855-B6FAC70EA9C3}">
      <dsp:nvSpPr>
        <dsp:cNvPr id="0" name=""/>
        <dsp:cNvSpPr/>
      </dsp:nvSpPr>
      <dsp:spPr>
        <a:xfrm>
          <a:off x="0" y="1014615"/>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It based on the shared-weight architecture of the convolution kernels or filters that slide along input features and provide translation-equivariant responses known as feature maps.</a:t>
          </a:r>
          <a:endParaRPr lang="zh-CN" sz="1500" kern="1200"/>
        </a:p>
      </dsp:txBody>
      <dsp:txXfrm>
        <a:off x="40962" y="1055577"/>
        <a:ext cx="9824074" cy="757185"/>
      </dsp:txXfrm>
    </dsp:sp>
    <dsp:sp modelId="{1ECF4641-9E87-4171-B348-6AC5775289FF}">
      <dsp:nvSpPr>
        <dsp:cNvPr id="0" name=""/>
        <dsp:cNvSpPr/>
      </dsp:nvSpPr>
      <dsp:spPr>
        <a:xfrm>
          <a:off x="0" y="1896925"/>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CNNs are regularized versions of multilayer perceptrons. Multilayer perceptrons usually mean fully connected networks, that is, each neuron in one layer is connected to all neurons in the next layer.</a:t>
          </a:r>
          <a:endParaRPr lang="zh-CN" sz="1500" kern="1200"/>
        </a:p>
      </dsp:txBody>
      <dsp:txXfrm>
        <a:off x="40962" y="1937887"/>
        <a:ext cx="9824074" cy="757185"/>
      </dsp:txXfrm>
    </dsp:sp>
    <dsp:sp modelId="{8989382D-9576-49A8-8778-A60BD308F3CB}">
      <dsp:nvSpPr>
        <dsp:cNvPr id="0" name=""/>
        <dsp:cNvSpPr/>
      </dsp:nvSpPr>
      <dsp:spPr>
        <a:xfrm>
          <a:off x="0" y="2779234"/>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Convolutional networks were inspired by biological processes in that the connectivity pattern between neurons resembles the organization of the animal visual cortex.</a:t>
          </a:r>
        </a:p>
      </dsp:txBody>
      <dsp:txXfrm>
        <a:off x="40962" y="2820196"/>
        <a:ext cx="9824074" cy="757185"/>
      </dsp:txXfrm>
    </dsp:sp>
    <dsp:sp modelId="{B1AC383A-108E-440A-B011-3216E757EE21}">
      <dsp:nvSpPr>
        <dsp:cNvPr id="0" name=""/>
        <dsp:cNvSpPr/>
      </dsp:nvSpPr>
      <dsp:spPr>
        <a:xfrm>
          <a:off x="0" y="3661544"/>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dirty="0"/>
            <a:t>Individual cortical neurons respond to stimuli only in a restricted region of the visual field known as the receptive field. The receptive fields of different neurons partially overlap such that they cover the entire visual field.</a:t>
          </a:r>
          <a:endParaRPr lang="en-US" sz="1500" kern="1200" dirty="0"/>
        </a:p>
      </dsp:txBody>
      <dsp:txXfrm>
        <a:off x="40962" y="3702506"/>
        <a:ext cx="9824074" cy="75718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DE904D-C59E-41C3-A6B7-1DD3624CBD31}">
      <dsp:nvSpPr>
        <dsp:cNvPr id="0" name=""/>
        <dsp:cNvSpPr/>
      </dsp:nvSpPr>
      <dsp:spPr>
        <a:xfrm>
          <a:off x="0" y="43839"/>
          <a:ext cx="9905998" cy="14880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A typical CNN consists of 3 parts: Convolution layer, Pooling layer and Fully connected layer</a:t>
          </a:r>
          <a:endParaRPr lang="zh-CN" sz="2100" kern="1200"/>
        </a:p>
      </dsp:txBody>
      <dsp:txXfrm>
        <a:off x="72639" y="116478"/>
        <a:ext cx="9760720" cy="1342742"/>
      </dsp:txXfrm>
    </dsp:sp>
    <dsp:sp modelId="{DB5E7C50-315B-450E-8C09-7432B3E62AE7}">
      <dsp:nvSpPr>
        <dsp:cNvPr id="0" name=""/>
        <dsp:cNvSpPr/>
      </dsp:nvSpPr>
      <dsp:spPr>
        <a:xfrm>
          <a:off x="0" y="1592340"/>
          <a:ext cx="9905998" cy="14880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The convolutional layer is responsible for extracting local features in the image; the pooling layer is used to significantly reduce the parameter magnitude; the fully connected layer is similar to the traditional neural network portion and is used to output the desired result.</a:t>
          </a:r>
          <a:endParaRPr lang="zh-CN" sz="2100" kern="1200" dirty="0"/>
        </a:p>
      </dsp:txBody>
      <dsp:txXfrm>
        <a:off x="72639" y="1664979"/>
        <a:ext cx="9760720" cy="134274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DE904D-C59E-41C3-A6B7-1DD3624CBD31}">
      <dsp:nvSpPr>
        <dsp:cNvPr id="0" name=""/>
        <dsp:cNvSpPr/>
      </dsp:nvSpPr>
      <dsp:spPr>
        <a:xfrm>
          <a:off x="0" y="50709"/>
          <a:ext cx="5093131" cy="131625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altLang="zh-CN" sz="1500" kern="1200" dirty="0"/>
            <a:t>The operation of the convolutional layer is as shown in the figure, using a convolution kernel to scan the entire picture:</a:t>
          </a:r>
          <a:endParaRPr lang="zh-CN" sz="1500" kern="1200" dirty="0"/>
        </a:p>
      </dsp:txBody>
      <dsp:txXfrm>
        <a:off x="64254" y="114963"/>
        <a:ext cx="4964623" cy="1187742"/>
      </dsp:txXfrm>
    </dsp:sp>
    <dsp:sp modelId="{DB5E7C50-315B-450E-8C09-7432B3E62AE7}">
      <dsp:nvSpPr>
        <dsp:cNvPr id="0" name=""/>
        <dsp:cNvSpPr/>
      </dsp:nvSpPr>
      <dsp:spPr>
        <a:xfrm>
          <a:off x="0" y="1410159"/>
          <a:ext cx="5093131" cy="131625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altLang="zh-CN" sz="1500" kern="1200" dirty="0"/>
            <a:t>This process we can understand is that we use a filter (convolution kernel) to filter the small areas of the image to get the eigenvalues ​​of these small areas.</a:t>
          </a:r>
          <a:endParaRPr lang="zh-CN" sz="1500" kern="1200" dirty="0"/>
        </a:p>
      </dsp:txBody>
      <dsp:txXfrm>
        <a:off x="64254" y="1474413"/>
        <a:ext cx="4964623" cy="1187742"/>
      </dsp:txXfrm>
    </dsp:sp>
    <dsp:sp modelId="{7B312773-7ACF-47E1-B7A3-85BF4A585E30}">
      <dsp:nvSpPr>
        <dsp:cNvPr id="0" name=""/>
        <dsp:cNvSpPr/>
      </dsp:nvSpPr>
      <dsp:spPr>
        <a:xfrm>
          <a:off x="0" y="2769609"/>
          <a:ext cx="5093131" cy="131625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dirty="0"/>
            <a:t>After passing through a convolutional layer, the image becomes abstracted to a feature map, also called an activation map, with shape: (number of inputs) x (feature map height) x (feature map width) x (feature map channels).</a:t>
          </a:r>
          <a:endParaRPr lang="zh-CN" sz="1500" kern="1200" dirty="0"/>
        </a:p>
      </dsp:txBody>
      <dsp:txXfrm>
        <a:off x="64254" y="2833863"/>
        <a:ext cx="4964623" cy="118774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D88733-DA5B-4774-A40C-8060C0DCDA2E}">
      <dsp:nvSpPr>
        <dsp:cNvPr id="0" name=""/>
        <dsp:cNvSpPr/>
      </dsp:nvSpPr>
      <dsp:spPr>
        <a:xfrm>
          <a:off x="0" y="58671"/>
          <a:ext cx="5842861" cy="35380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In a specific application, there are often multiple convolution kernels. It can be considered that each convolution kernel represents an image mode. If an image block is convolved with the convolution kernel, the image block is considered to be Very close to this convolution kernel. If we design 6 convolution kernels, we can understand that we think there are 6 underlying texture patterns on this image, that is, we can draw an image using the basic mode in 6. The following are examples of 25 different convolution kernels:</a:t>
          </a:r>
          <a:endParaRPr lang="zh-CN" sz="1800" kern="1200"/>
        </a:p>
      </dsp:txBody>
      <dsp:txXfrm>
        <a:off x="172715" y="231386"/>
        <a:ext cx="5497431" cy="319265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73D214-A496-4C94-8320-85D091EB6AD8}">
      <dsp:nvSpPr>
        <dsp:cNvPr id="0" name=""/>
        <dsp:cNvSpPr/>
      </dsp:nvSpPr>
      <dsp:spPr>
        <a:xfrm>
          <a:off x="0" y="173815"/>
          <a:ext cx="5250678" cy="165266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The pooling layer is simply a </a:t>
          </a:r>
          <a:r>
            <a:rPr lang="en-US" sz="1900" kern="1200" dirty="0" err="1"/>
            <a:t>downsampling</a:t>
          </a:r>
          <a:r>
            <a:rPr lang="en-US" sz="1900" kern="1200" dirty="0"/>
            <a:t>, which can greatly reduce the dimensions of the data. The process is as follows</a:t>
          </a:r>
          <a:endParaRPr lang="zh-CN" sz="1900" kern="1200" dirty="0"/>
        </a:p>
      </dsp:txBody>
      <dsp:txXfrm>
        <a:off x="80676" y="254491"/>
        <a:ext cx="5089326" cy="1491309"/>
      </dsp:txXfrm>
    </dsp:sp>
    <dsp:sp modelId="{704A7AE6-CB59-457E-B7A0-E3E4927A9DDF}">
      <dsp:nvSpPr>
        <dsp:cNvPr id="0" name=""/>
        <dsp:cNvSpPr/>
      </dsp:nvSpPr>
      <dsp:spPr>
        <a:xfrm>
          <a:off x="0" y="1881197"/>
          <a:ext cx="5250678" cy="165266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The reason for this is that even after the convolution is done, the image is still large (because the convolution kernel is small), so in order to reduce the data dimension, the downsampling is performed.</a:t>
          </a:r>
          <a:endParaRPr lang="zh-CN" sz="1900" kern="1200" dirty="0"/>
        </a:p>
      </dsp:txBody>
      <dsp:txXfrm>
        <a:off x="80676" y="1961873"/>
        <a:ext cx="5089326" cy="149130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1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BC40FD4-49E5-45F4-9F5F-D127674F3B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697B86CE-7533-4591-A533-3B285CBFBD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54DD468-08F6-4838-9A1F-965BF595BCE3}" type="datetime1">
              <a:rPr lang="zh-CN" altLang="en-US" smtClean="0">
                <a:latin typeface="Microsoft YaHei UI" panose="020B0503020204020204" pitchFamily="34" charset="-122"/>
                <a:ea typeface="Microsoft YaHei UI" panose="020B0503020204020204" pitchFamily="34" charset="-122"/>
              </a:rPr>
              <a:t>2022/4/22</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6697BB4A-C2FA-48DD-9F31-664DF2C9F7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540AB79-C081-43E8-B49C-BA9D38FCF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F5F1E10-4074-4DC3-8E35-9146BD1FD828}"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88812734"/>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gif>
</file>

<file path=ppt/media/image4.jpe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0FD0E583-F88C-4A51-BB7F-98AA5C9081E8}" type="datetime1">
              <a:rPr lang="zh-CN" altLang="en-US" smtClean="0"/>
              <a:pPr/>
              <a:t>2022/4/22</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a:latin typeface="Microsoft YaHei UI" panose="020B0503020204020204" pitchFamily="34" charset="-122"/>
              <a:ea typeface="Microsoft YaHei UI" panose="020B0503020204020204" pitchFamily="34" charset="-122"/>
            </a:endParaRPr>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5E8C15C5-0688-5345-99FC-721E08AD15D5}" type="slidenum">
              <a:rPr lang="en-US" altLang="zh-CN" smtClean="0"/>
              <a:p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7685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5E8C15C5-0688-5345-99FC-721E08AD15D5}" type="slidenum">
              <a:rPr lang="en-US" altLang="zh-CN" smtClean="0">
                <a:latin typeface="Microsoft YaHei UI" panose="020B0503020204020204" pitchFamily="34" charset="-122"/>
                <a:ea typeface="Microsoft YaHei UI" panose="020B0503020204020204" pitchFamily="34" charset="-122"/>
              </a:rPr>
              <a:t>1</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121035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5E8C15C5-0688-5345-99FC-721E08AD15D5}" type="slidenum">
              <a:rPr lang="en-US" altLang="zh-CN" smtClean="0">
                <a:latin typeface="Microsoft YaHei UI" panose="020B0503020204020204" pitchFamily="34" charset="-122"/>
                <a:ea typeface="Microsoft YaHei UI" panose="020B0503020204020204" pitchFamily="34" charset="-122"/>
              </a:rPr>
              <a:t>32</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77307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751012" y="609601"/>
            <a:ext cx="8676222" cy="3200400"/>
          </a:xfrm>
        </p:spPr>
        <p:txBody>
          <a:bodyPr rtlCol="0"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pPr rtl="0"/>
            <a:r>
              <a:rPr lang="zh-CN" altLang="en-US" noProof="0"/>
              <a:t>单击此处编辑母版标题样式</a:t>
            </a:r>
          </a:p>
        </p:txBody>
      </p:sp>
      <p:sp>
        <p:nvSpPr>
          <p:cNvPr id="3" name="副标题 2"/>
          <p:cNvSpPr>
            <a:spLocks noGrp="1"/>
          </p:cNvSpPr>
          <p:nvPr>
            <p:ph type="subTitle" idx="1" hasCustomPrompt="1"/>
          </p:nvPr>
        </p:nvSpPr>
        <p:spPr>
          <a:xfrm>
            <a:off x="1751012" y="3886200"/>
            <a:ext cx="8676222" cy="1905000"/>
          </a:xfrm>
        </p:spPr>
        <p:txBody>
          <a:bodyPr rtlCol="0"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noProof="0"/>
              <a:t>单击以编辑母版副标题样式</a:t>
            </a:r>
          </a:p>
        </p:txBody>
      </p:sp>
      <p:sp>
        <p:nvSpPr>
          <p:cNvPr id="4" name="日期占位符 3"/>
          <p:cNvSpPr>
            <a:spLocks noGrp="1"/>
          </p:cNvSpPr>
          <p:nvPr>
            <p:ph type="dt" sz="half" idx="10"/>
          </p:nvPr>
        </p:nvSpPr>
        <p:spPr/>
        <p:txBody>
          <a:bodyPr rtlCol="0"/>
          <a:lstStyle/>
          <a:p>
            <a:pPr rtl="0"/>
            <a:fld id="{A52F8150-E8C4-4CB9-89CF-4E3C4F332BE3}"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377880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标题 1"/>
          <p:cNvSpPr>
            <a:spLocks noGrp="1"/>
          </p:cNvSpPr>
          <p:nvPr>
            <p:ph type="title"/>
          </p:nvPr>
        </p:nvSpPr>
        <p:spPr>
          <a:xfrm>
            <a:off x="1141413" y="4732865"/>
            <a:ext cx="9906000" cy="566738"/>
          </a:xfrm>
        </p:spPr>
        <p:txBody>
          <a:bodyPr rtlCol="0" anchor="b">
            <a:normAutofit/>
          </a:bodyPr>
          <a:lstStyle>
            <a:lvl1pPr algn="l">
              <a:defRPr sz="2400" b="0"/>
            </a:lvl1pPr>
          </a:lstStyle>
          <a:p>
            <a:pPr rtl="0"/>
            <a:r>
              <a:rPr lang="zh-CN" altLang="en-US" noProof="0"/>
              <a:t>单击此处编辑母版标题样式</a:t>
            </a:r>
          </a:p>
        </p:txBody>
      </p:sp>
      <p:sp>
        <p:nvSpPr>
          <p:cNvPr id="3" name="图片占位符 2"/>
          <p:cNvSpPr>
            <a:spLocks noGrp="1" noChangeAspect="1"/>
          </p:cNvSpPr>
          <p:nvPr>
            <p:ph type="pic" idx="1" hasCustomPrompt="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单击图标以添加图片</a:t>
            </a:r>
          </a:p>
        </p:txBody>
      </p:sp>
      <p:sp>
        <p:nvSpPr>
          <p:cNvPr id="4" name="文本占位符 3"/>
          <p:cNvSpPr>
            <a:spLocks noGrp="1"/>
          </p:cNvSpPr>
          <p:nvPr>
            <p:ph type="body" sz="half" idx="2"/>
          </p:nvPr>
        </p:nvSpPr>
        <p:spPr>
          <a:xfrm>
            <a:off x="1141413" y="5299603"/>
            <a:ext cx="9906000" cy="493712"/>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p>
            <a:pPr rtl="0"/>
            <a:fld id="{D2B2D985-0613-4889-8B10-78C76048E239}" type="datetime1">
              <a:rPr lang="zh-CN" altLang="en-US" noProof="0" smtClean="0"/>
              <a:t>2022/4/22</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830025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141412" y="609601"/>
            <a:ext cx="9905999" cy="3124199"/>
          </a:xfrm>
        </p:spPr>
        <p:txBody>
          <a:bodyPr rtlCol="0" anchor="ctr">
            <a:normAutofit/>
          </a:bodyPr>
          <a:lstStyle>
            <a:lvl1pPr algn="l">
              <a:defRPr sz="3200" b="0" cap="all"/>
            </a:lvl1pPr>
          </a:lstStyle>
          <a:p>
            <a:pPr rtl="0"/>
            <a:r>
              <a:rPr lang="zh-CN" altLang="en-US" noProof="0"/>
              <a:t>单击此处编辑母版标题样式</a:t>
            </a:r>
          </a:p>
        </p:txBody>
      </p:sp>
      <p:sp>
        <p:nvSpPr>
          <p:cNvPr id="3" name="文本占位符 2"/>
          <p:cNvSpPr>
            <a:spLocks noGrp="1"/>
          </p:cNvSpPr>
          <p:nvPr>
            <p:ph type="body" idx="1"/>
          </p:nvPr>
        </p:nvSpPr>
        <p:spPr>
          <a:xfrm>
            <a:off x="1141411" y="4343400"/>
            <a:ext cx="9906000"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73902D8D-4B77-47F4-9CB7-A911B7E381BE}"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6345203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述">
    <p:spTree>
      <p:nvGrpSpPr>
        <p:cNvPr id="1" name=""/>
        <p:cNvGrpSpPr/>
        <p:nvPr/>
      </p:nvGrpSpPr>
      <p:grpSpPr>
        <a:xfrm>
          <a:off x="0" y="0"/>
          <a:ext cx="0" cy="0"/>
          <a:chOff x="0" y="0"/>
          <a:chExt cx="0" cy="0"/>
        </a:xfrm>
      </p:grpSpPr>
      <p:sp>
        <p:nvSpPr>
          <p:cNvPr id="14" name="文本框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15" name="文本框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2" name="标题 1"/>
          <p:cNvSpPr>
            <a:spLocks noGrp="1"/>
          </p:cNvSpPr>
          <p:nvPr>
            <p:ph type="title"/>
          </p:nvPr>
        </p:nvSpPr>
        <p:spPr>
          <a:xfrm>
            <a:off x="1446213" y="609601"/>
            <a:ext cx="9296398" cy="2743199"/>
          </a:xfrm>
        </p:spPr>
        <p:txBody>
          <a:bodyPr rtlCol="0" anchor="ctr">
            <a:normAutofit/>
          </a:bodyPr>
          <a:lstStyle>
            <a:lvl1pPr algn="l">
              <a:defRPr sz="3200" b="0" cap="all">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0" name="文本占位符 9"/>
          <p:cNvSpPr>
            <a:spLocks noGrp="1"/>
          </p:cNvSpPr>
          <p:nvPr>
            <p:ph type="body" sz="quarter" idx="13"/>
          </p:nvPr>
        </p:nvSpPr>
        <p:spPr>
          <a:xfrm>
            <a:off x="1674812" y="3352800"/>
            <a:ext cx="8839202" cy="381000"/>
          </a:xfrm>
        </p:spPr>
        <p:txBody>
          <a:bodyPr rtlCol="0" anchor="ctr"/>
          <a:lstStyle>
            <a:lvl1pPr marL="0" indent="0">
              <a:buFontTx/>
              <a:buNone/>
              <a:defRPr>
                <a:latin typeface="Microsoft YaHei UI" panose="020B0503020204020204" pitchFamily="34" charset="-122"/>
                <a:ea typeface="Microsoft YaHei UI" panose="020B0503020204020204" pitchFamily="34" charset="-122"/>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zh-CN" altLang="en-US" noProof="0"/>
              <a:t>单击此处编辑母版文本样式</a:t>
            </a:r>
          </a:p>
        </p:txBody>
      </p:sp>
      <p:sp>
        <p:nvSpPr>
          <p:cNvPr id="3" name="文本占位符 2"/>
          <p:cNvSpPr>
            <a:spLocks noGrp="1"/>
          </p:cNvSpPr>
          <p:nvPr>
            <p:ph type="body" idx="1"/>
          </p:nvPr>
        </p:nvSpPr>
        <p:spPr>
          <a:xfrm>
            <a:off x="1141411" y="4343400"/>
            <a:ext cx="9906000" cy="1447800"/>
          </a:xfrm>
        </p:spPr>
        <p:txBody>
          <a:bodyPr rtlCol="0" anchor="ctr">
            <a:normAutofit/>
          </a:bodyPr>
          <a:lstStyle>
            <a:lvl1pPr marL="0" indent="0" algn="l">
              <a:buNone/>
              <a:defRPr sz="2000">
                <a:solidFill>
                  <a:schemeClr val="tx1"/>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88A1581F-529F-4C51-AA9F-ACC7DC40E9D0}"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noProof="0"/>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9740075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标题 1"/>
          <p:cNvSpPr>
            <a:spLocks noGrp="1"/>
          </p:cNvSpPr>
          <p:nvPr>
            <p:ph type="title"/>
          </p:nvPr>
        </p:nvSpPr>
        <p:spPr>
          <a:xfrm>
            <a:off x="1141412" y="3308581"/>
            <a:ext cx="9906000" cy="1468800"/>
          </a:xfrm>
        </p:spPr>
        <p:txBody>
          <a:bodyPr rtlCol="0" anchor="b">
            <a:normAutofit/>
          </a:bodyPr>
          <a:lstStyle>
            <a:lvl1pPr algn="l">
              <a:defRPr sz="3200" b="0" cap="all"/>
            </a:lvl1pPr>
          </a:lstStyle>
          <a:p>
            <a:pPr rtl="0"/>
            <a:r>
              <a:rPr lang="zh-CN" altLang="en-US" noProof="0"/>
              <a:t>单击此处编辑母版标题样式</a:t>
            </a:r>
          </a:p>
        </p:txBody>
      </p:sp>
      <p:sp>
        <p:nvSpPr>
          <p:cNvPr id="3" name="文本占位符 2"/>
          <p:cNvSpPr>
            <a:spLocks noGrp="1"/>
          </p:cNvSpPr>
          <p:nvPr>
            <p:ph type="body" idx="1"/>
          </p:nvPr>
        </p:nvSpPr>
        <p:spPr>
          <a:xfrm>
            <a:off x="1141410" y="4777381"/>
            <a:ext cx="9906001" cy="860400"/>
          </a:xfrm>
        </p:spPr>
        <p:txBody>
          <a:bodyPr rtlCol="0"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9F33F7EC-66F1-402A-9F5F-281BCBE812D6}"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938416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名片">
    <p:spTree>
      <p:nvGrpSpPr>
        <p:cNvPr id="1" name=""/>
        <p:cNvGrpSpPr/>
        <p:nvPr/>
      </p:nvGrpSpPr>
      <p:grpSpPr>
        <a:xfrm>
          <a:off x="0" y="0"/>
          <a:ext cx="0" cy="0"/>
          <a:chOff x="0" y="0"/>
          <a:chExt cx="0" cy="0"/>
        </a:xfrm>
      </p:grpSpPr>
      <p:sp>
        <p:nvSpPr>
          <p:cNvPr id="14" name="文本框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15" name="文本框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2" name="标题 1"/>
          <p:cNvSpPr>
            <a:spLocks noGrp="1"/>
          </p:cNvSpPr>
          <p:nvPr>
            <p:ph type="title"/>
          </p:nvPr>
        </p:nvSpPr>
        <p:spPr>
          <a:xfrm>
            <a:off x="1446213" y="609601"/>
            <a:ext cx="9296398" cy="2743199"/>
          </a:xfrm>
        </p:spPr>
        <p:txBody>
          <a:bodyPr rtlCol="0" anchor="ctr">
            <a:normAutofit/>
          </a:bodyPr>
          <a:lstStyle>
            <a:lvl1pPr algn="l">
              <a:defRPr sz="3200" b="0" cap="all">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0" name="文本占位符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icrosoft YaHei UI" panose="020B0503020204020204" pitchFamily="34" charset="-122"/>
                <a:ea typeface="Microsoft YaHei UI" panose="020B0503020204020204" pitchFamily="34" charset="-122"/>
              </a:defRPr>
            </a:lvl1pPr>
          </a:lstStyle>
          <a:p>
            <a:pPr marL="0" lvl="0" rtl="0">
              <a:spcBef>
                <a:spcPct val="0"/>
              </a:spcBef>
              <a:buNone/>
            </a:pPr>
            <a:r>
              <a:rPr lang="zh-CN" altLang="en-US" noProof="0"/>
              <a:t>单击此处编辑母版文本样式</a:t>
            </a:r>
          </a:p>
        </p:txBody>
      </p:sp>
      <p:sp>
        <p:nvSpPr>
          <p:cNvPr id="3" name="文本占位符 2"/>
          <p:cNvSpPr>
            <a:spLocks noGrp="1"/>
          </p:cNvSpPr>
          <p:nvPr>
            <p:ph type="body" idx="1"/>
          </p:nvPr>
        </p:nvSpPr>
        <p:spPr>
          <a:xfrm>
            <a:off x="1141411" y="4775200"/>
            <a:ext cx="9906000" cy="1016000"/>
          </a:xfrm>
        </p:spPr>
        <p:txBody>
          <a:bodyPr rtlCol="0" anchor="t">
            <a:normAutofit/>
          </a:bodyPr>
          <a:lstStyle>
            <a:lvl1pPr marL="0" indent="0" algn="l">
              <a:buNone/>
              <a:defRPr sz="1800">
                <a:solidFill>
                  <a:schemeClr val="tx1"/>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DF848E8A-3568-44F9-A6DA-C4B6528F13F5}" type="datetime1">
              <a:rPr lang="zh-CN" altLang="en-US" smtClean="0"/>
              <a:t>2022/4/22</a:t>
            </a:fld>
            <a:endParaRPr lang="zh-CN" altLang="en-US"/>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D57F1E4F-1CFF-5643-939E-217C01CDF565}" type="slidenum">
              <a:rPr lang="en-US" altLang="zh-CN" smtClean="0"/>
              <a:pPr/>
              <a:t>‹#›</a:t>
            </a:fld>
            <a:endParaRPr lang="zh-CN" altLang="en-US"/>
          </a:p>
        </p:txBody>
      </p:sp>
    </p:spTree>
    <p:extLst>
      <p:ext uri="{BB962C8B-B14F-4D97-AF65-F5344CB8AC3E}">
        <p14:creationId xmlns:p14="http://schemas.microsoft.com/office/powerpoint/2010/main" val="18158357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或 False">
    <p:spTree>
      <p:nvGrpSpPr>
        <p:cNvPr id="1" name=""/>
        <p:cNvGrpSpPr/>
        <p:nvPr/>
      </p:nvGrpSpPr>
      <p:grpSpPr>
        <a:xfrm>
          <a:off x="0" y="0"/>
          <a:ext cx="0" cy="0"/>
          <a:chOff x="0" y="0"/>
          <a:chExt cx="0" cy="0"/>
        </a:xfrm>
      </p:grpSpPr>
      <p:sp>
        <p:nvSpPr>
          <p:cNvPr id="2" name="标题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rtl="0"/>
            <a:r>
              <a:rPr lang="zh-CN" altLang="en-US" noProof="0"/>
              <a:t>单击此处编辑母版标题样式</a:t>
            </a:r>
          </a:p>
        </p:txBody>
      </p:sp>
      <p:sp>
        <p:nvSpPr>
          <p:cNvPr id="10" name="文本占位符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rtl="0">
              <a:spcBef>
                <a:spcPct val="0"/>
              </a:spcBef>
              <a:buNone/>
            </a:pPr>
            <a:r>
              <a:rPr lang="zh-CN" altLang="en-US" noProof="0"/>
              <a:t>单击此处编辑母版文本样式</a:t>
            </a:r>
          </a:p>
        </p:txBody>
      </p:sp>
      <p:sp>
        <p:nvSpPr>
          <p:cNvPr id="3" name="文本占位符 2"/>
          <p:cNvSpPr>
            <a:spLocks noGrp="1"/>
          </p:cNvSpPr>
          <p:nvPr>
            <p:ph type="body" idx="1"/>
          </p:nvPr>
        </p:nvSpPr>
        <p:spPr>
          <a:xfrm>
            <a:off x="1141411" y="4343400"/>
            <a:ext cx="9906000" cy="14478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206107D6-9BC7-415A-A81F-C6882AFB9C2C}"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24113636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标题 1"/>
          <p:cNvSpPr>
            <a:spLocks noGrp="1"/>
          </p:cNvSpPr>
          <p:nvPr>
            <p:ph type="title"/>
          </p:nvPr>
        </p:nvSpPr>
        <p:spPr>
          <a:xfrm>
            <a:off x="1141413" y="609600"/>
            <a:ext cx="9905998" cy="1905000"/>
          </a:xfrm>
        </p:spPr>
        <p:txBody>
          <a:bodyPr rtlCol="0"/>
          <a:lstStyle/>
          <a:p>
            <a:pPr rtl="0"/>
            <a:r>
              <a:rPr lang="zh-CN" altLang="en-US" noProof="0"/>
              <a:t>单击此处编辑母版标题样式</a:t>
            </a:r>
          </a:p>
        </p:txBody>
      </p:sp>
      <p:sp>
        <p:nvSpPr>
          <p:cNvPr id="3" name="垂直文本占位符 2"/>
          <p:cNvSpPr>
            <a:spLocks noGrp="1"/>
          </p:cNvSpPr>
          <p:nvPr>
            <p:ph type="body" orient="vert" idx="1"/>
          </p:nvPr>
        </p:nvSpPr>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D6B43403-3BCE-4111-B9AD-F080428FD971}"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9681757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836898" y="609599"/>
            <a:ext cx="2210514" cy="5181601"/>
          </a:xfrm>
        </p:spPr>
        <p:txBody>
          <a:bodyPr vert="eaVert" rtlCol="0"/>
          <a:lstStyle/>
          <a:p>
            <a:pPr rtl="0"/>
            <a:r>
              <a:rPr lang="zh-CN" altLang="en-US" noProof="0"/>
              <a:t>单击此处编辑母版标题样式</a:t>
            </a:r>
          </a:p>
        </p:txBody>
      </p:sp>
      <p:sp>
        <p:nvSpPr>
          <p:cNvPr id="3" name="垂直文本占位符 2"/>
          <p:cNvSpPr>
            <a:spLocks noGrp="1"/>
          </p:cNvSpPr>
          <p:nvPr>
            <p:ph type="body" orient="vert" idx="1"/>
          </p:nvPr>
        </p:nvSpPr>
        <p:spPr>
          <a:xfrm>
            <a:off x="1141412" y="609600"/>
            <a:ext cx="7543800" cy="5181600"/>
          </a:xfrm>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F24F774D-32C0-4BF3-B4AD-E6DF8AC42E18}"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336567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idx="1"/>
          </p:nvPr>
        </p:nvSpPr>
        <p:spPr/>
        <p:txBody>
          <a:bodyPr rtlCol="0" anchor="ct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BDC2C6F5-FEC4-414E-A68B-F69C81BD9415}"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2085650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751013" y="3308581"/>
            <a:ext cx="8686800" cy="1468800"/>
          </a:xfrm>
        </p:spPr>
        <p:txBody>
          <a:bodyPr rtlCol="0" anchor="b"/>
          <a:lstStyle>
            <a:lvl1pPr algn="r">
              <a:defRPr sz="4000" b="0" cap="all"/>
            </a:lvl1pPr>
          </a:lstStyle>
          <a:p>
            <a:pPr rtl="0"/>
            <a:r>
              <a:rPr lang="zh-CN" altLang="en-US" noProof="0"/>
              <a:t>单击此处编辑母版标题样式</a:t>
            </a:r>
          </a:p>
        </p:txBody>
      </p:sp>
      <p:sp>
        <p:nvSpPr>
          <p:cNvPr id="3" name="文本占位符 2"/>
          <p:cNvSpPr>
            <a:spLocks noGrp="1"/>
          </p:cNvSpPr>
          <p:nvPr>
            <p:ph type="body" idx="1"/>
          </p:nvPr>
        </p:nvSpPr>
        <p:spPr>
          <a:xfrm>
            <a:off x="1751011" y="4777381"/>
            <a:ext cx="8686801" cy="860400"/>
          </a:xfrm>
        </p:spPr>
        <p:txBody>
          <a:bodyPr rtlCol="0"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7D037789-BDA0-425D-8BA3-1C7E8FC54652}"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412874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sz="half" idx="1"/>
          </p:nvPr>
        </p:nvSpPr>
        <p:spPr>
          <a:xfrm>
            <a:off x="1141412" y="2666999"/>
            <a:ext cx="4876800" cy="3124201"/>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内容占位符 3"/>
          <p:cNvSpPr>
            <a:spLocks noGrp="1"/>
          </p:cNvSpPr>
          <p:nvPr>
            <p:ph sz="half" idx="2"/>
          </p:nvPr>
        </p:nvSpPr>
        <p:spPr>
          <a:xfrm>
            <a:off x="6170612" y="2667000"/>
            <a:ext cx="4876800" cy="3124200"/>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5" name="日期占位符 4"/>
          <p:cNvSpPr>
            <a:spLocks noGrp="1"/>
          </p:cNvSpPr>
          <p:nvPr>
            <p:ph type="dt" sz="half" idx="10"/>
          </p:nvPr>
        </p:nvSpPr>
        <p:spPr/>
        <p:txBody>
          <a:bodyPr rtlCol="0"/>
          <a:lstStyle/>
          <a:p>
            <a:pPr rtl="0"/>
            <a:fld id="{6D8C5F63-4B7E-40AD-B218-0A411485954A}" type="datetime1">
              <a:rPr lang="zh-CN" altLang="en-US" noProof="0" smtClean="0"/>
              <a:t>2022/4/22</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4213965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lvl1pPr>
              <a:defRPr/>
            </a:lvl1pPr>
          </a:lstStyle>
          <a:p>
            <a:pPr rtl="0"/>
            <a:r>
              <a:rPr lang="zh-CN" altLang="en-US" noProof="0"/>
              <a:t>单击此处编辑母版标题样式</a:t>
            </a:r>
          </a:p>
        </p:txBody>
      </p:sp>
      <p:sp>
        <p:nvSpPr>
          <p:cNvPr id="3" name="文本占位符 2"/>
          <p:cNvSpPr>
            <a:spLocks noGrp="1"/>
          </p:cNvSpPr>
          <p:nvPr>
            <p:ph type="body" idx="1"/>
          </p:nvPr>
        </p:nvSpPr>
        <p:spPr>
          <a:xfrm>
            <a:off x="1429280" y="2658533"/>
            <a:ext cx="4588931"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1141412" y="3243262"/>
            <a:ext cx="4876800"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5" name="文本占位符 4"/>
          <p:cNvSpPr>
            <a:spLocks noGrp="1"/>
          </p:cNvSpPr>
          <p:nvPr>
            <p:ph type="body" sz="quarter" idx="3"/>
          </p:nvPr>
        </p:nvSpPr>
        <p:spPr>
          <a:xfrm>
            <a:off x="6443133" y="2667000"/>
            <a:ext cx="4604280"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6" name="内容占位符 5"/>
          <p:cNvSpPr>
            <a:spLocks noGrp="1"/>
          </p:cNvSpPr>
          <p:nvPr>
            <p:ph sz="quarter" idx="4"/>
          </p:nvPr>
        </p:nvSpPr>
        <p:spPr>
          <a:xfrm>
            <a:off x="6170612" y="3243262"/>
            <a:ext cx="4876801"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7" name="日期占位符 6"/>
          <p:cNvSpPr>
            <a:spLocks noGrp="1"/>
          </p:cNvSpPr>
          <p:nvPr>
            <p:ph type="dt" sz="half" idx="10"/>
          </p:nvPr>
        </p:nvSpPr>
        <p:spPr/>
        <p:txBody>
          <a:bodyPr rtlCol="0"/>
          <a:lstStyle/>
          <a:p>
            <a:pPr rtl="0"/>
            <a:fld id="{C6924220-D933-4ECD-9115-20506B4B3B9C}" type="datetime1">
              <a:rPr lang="zh-CN" altLang="en-US" noProof="0" smtClean="0"/>
              <a:t>2022/4/22</a:t>
            </a:fld>
            <a:endParaRPr lang="zh-CN" altLang="en-US" noProof="0"/>
          </a:p>
        </p:txBody>
      </p:sp>
      <p:sp>
        <p:nvSpPr>
          <p:cNvPr id="8" name="页脚占位符 7"/>
          <p:cNvSpPr>
            <a:spLocks noGrp="1"/>
          </p:cNvSpPr>
          <p:nvPr>
            <p:ph type="ftr" sz="quarter" idx="11"/>
          </p:nvPr>
        </p:nvSpPr>
        <p:spPr/>
        <p:txBody>
          <a:bodyPr rtlCol="0"/>
          <a:lstStyle/>
          <a:p>
            <a:pPr rtl="0"/>
            <a:endParaRPr lang="zh-CN" altLang="en-US" noProof="0"/>
          </a:p>
        </p:txBody>
      </p:sp>
      <p:sp>
        <p:nvSpPr>
          <p:cNvPr id="9" name="灯片编号占位符 8"/>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2659688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3">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日期占位符 2"/>
          <p:cNvSpPr>
            <a:spLocks noGrp="1"/>
          </p:cNvSpPr>
          <p:nvPr>
            <p:ph type="dt" sz="half" idx="10"/>
          </p:nvPr>
        </p:nvSpPr>
        <p:spPr/>
        <p:txBody>
          <a:bodyPr rtlCol="0"/>
          <a:lstStyle/>
          <a:p>
            <a:pPr rtl="0"/>
            <a:fld id="{8800B099-889A-4CDE-8EB3-4FE3E0FEAF72}" type="datetime1">
              <a:rPr lang="zh-CN" altLang="en-US" noProof="0" smtClean="0"/>
              <a:t>2022/4/22</a:t>
            </a:fld>
            <a:endParaRPr lang="zh-CN" altLang="en-US" noProof="0"/>
          </a:p>
        </p:txBody>
      </p:sp>
      <p:sp>
        <p:nvSpPr>
          <p:cNvPr id="4" name="页脚占位符 3"/>
          <p:cNvSpPr>
            <a:spLocks noGrp="1"/>
          </p:cNvSpPr>
          <p:nvPr>
            <p:ph type="ftr" sz="quarter" idx="11"/>
          </p:nvPr>
        </p:nvSpPr>
        <p:spPr/>
        <p:txBody>
          <a:bodyPr rtlCol="0"/>
          <a:lstStyle/>
          <a:p>
            <a:pPr rtl="0"/>
            <a:endParaRPr lang="zh-CN" altLang="en-US" noProof="0"/>
          </a:p>
        </p:txBody>
      </p:sp>
      <p:sp>
        <p:nvSpPr>
          <p:cNvPr id="5" name="灯片编号占位符 4"/>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3326638921"/>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C45527A6-731F-446E-A7DE-26C00BD95CB4}" type="datetime1">
              <a:rPr lang="zh-CN" altLang="en-US" noProof="0" smtClean="0"/>
              <a:t>2022/4/22</a:t>
            </a:fld>
            <a:endParaRPr lang="zh-CN" altLang="en-US" noProof="0"/>
          </a:p>
        </p:txBody>
      </p:sp>
      <p:sp>
        <p:nvSpPr>
          <p:cNvPr id="3" name="页脚占位符 2"/>
          <p:cNvSpPr>
            <a:spLocks noGrp="1"/>
          </p:cNvSpPr>
          <p:nvPr>
            <p:ph type="ftr" sz="quarter" idx="11"/>
          </p:nvPr>
        </p:nvSpPr>
        <p:spPr/>
        <p:txBody>
          <a:bodyPr rtlCol="0"/>
          <a:lstStyle/>
          <a:p>
            <a:pPr rtl="0"/>
            <a:endParaRPr lang="zh-CN" altLang="en-US" noProof="0"/>
          </a:p>
        </p:txBody>
      </p:sp>
      <p:sp>
        <p:nvSpPr>
          <p:cNvPr id="4" name="灯片编号占位符 3"/>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70197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2" name="标题 1"/>
          <p:cNvSpPr>
            <a:spLocks noGrp="1"/>
          </p:cNvSpPr>
          <p:nvPr>
            <p:ph type="title"/>
          </p:nvPr>
        </p:nvSpPr>
        <p:spPr>
          <a:xfrm>
            <a:off x="1141411" y="1600200"/>
            <a:ext cx="3549121" cy="1371600"/>
          </a:xfrm>
        </p:spPr>
        <p:txBody>
          <a:bodyPr rtlCol="0" anchor="b">
            <a:normAutofit/>
          </a:bodyPr>
          <a:lstStyle>
            <a:lvl1pPr algn="l">
              <a:defRPr sz="2400" b="0"/>
            </a:lvl1pPr>
          </a:lstStyle>
          <a:p>
            <a:pPr rtl="0"/>
            <a:r>
              <a:rPr lang="zh-CN" altLang="en-US" noProof="0"/>
              <a:t>单击此处编辑母版标题样式</a:t>
            </a:r>
          </a:p>
        </p:txBody>
      </p:sp>
      <p:sp>
        <p:nvSpPr>
          <p:cNvPr id="3" name="内容占位符 2"/>
          <p:cNvSpPr>
            <a:spLocks noGrp="1"/>
          </p:cNvSpPr>
          <p:nvPr>
            <p:ph idx="1"/>
          </p:nvPr>
        </p:nvSpPr>
        <p:spPr>
          <a:xfrm>
            <a:off x="5103812" y="609601"/>
            <a:ext cx="5943601" cy="51816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文本占位符 3"/>
          <p:cNvSpPr>
            <a:spLocks noGrp="1"/>
          </p:cNvSpPr>
          <p:nvPr>
            <p:ph type="body" sz="half" idx="2"/>
          </p:nvPr>
        </p:nvSpPr>
        <p:spPr>
          <a:xfrm>
            <a:off x="1141411" y="2971800"/>
            <a:ext cx="3549121" cy="1828800"/>
          </a:xfrm>
        </p:spPr>
        <p:txBody>
          <a:bodyPr rtlCol="0">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p>
            <a:pPr rtl="0"/>
            <a:fld id="{F19DC97F-847D-43E1-AF25-316FA6AEF1DF}" type="datetime1">
              <a:rPr lang="zh-CN" altLang="en-US" noProof="0" smtClean="0"/>
              <a:t>2022/4/22</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401870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spTree>
      <p:nvGrpSpPr>
        <p:cNvPr id="1" name=""/>
        <p:cNvGrpSpPr/>
        <p:nvPr/>
      </p:nvGrpSpPr>
      <p:grpSpPr>
        <a:xfrm>
          <a:off x="0" y="0"/>
          <a:ext cx="0" cy="0"/>
          <a:chOff x="0" y="0"/>
          <a:chExt cx="0" cy="0"/>
        </a:xfrm>
      </p:grpSpPr>
      <p:sp>
        <p:nvSpPr>
          <p:cNvPr id="2" name="标题 1"/>
          <p:cNvSpPr>
            <a:spLocks noGrp="1"/>
          </p:cNvSpPr>
          <p:nvPr>
            <p:ph type="title"/>
          </p:nvPr>
        </p:nvSpPr>
        <p:spPr>
          <a:xfrm>
            <a:off x="1141411" y="1600200"/>
            <a:ext cx="5334001" cy="1371600"/>
          </a:xfrm>
        </p:spPr>
        <p:txBody>
          <a:bodyPr rtlCol="0" anchor="b">
            <a:normAutofit/>
          </a:bodyPr>
          <a:lstStyle>
            <a:lvl1pPr algn="l">
              <a:defRPr sz="2800" b="0"/>
            </a:lvl1pPr>
          </a:lstStyle>
          <a:p>
            <a:pPr rtl="0"/>
            <a:r>
              <a:rPr lang="zh-CN" altLang="en-US" noProof="0"/>
              <a:t>单击此处编辑母版标题样式</a:t>
            </a:r>
          </a:p>
        </p:txBody>
      </p:sp>
      <p:sp>
        <p:nvSpPr>
          <p:cNvPr id="14" name="图片占位符 2"/>
          <p:cNvSpPr>
            <a:spLocks noGrp="1" noChangeAspect="1"/>
          </p:cNvSpPr>
          <p:nvPr>
            <p:ph type="pic" idx="1" hasCustomPrompt="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单击图标以添加图片</a:t>
            </a:r>
          </a:p>
        </p:txBody>
      </p:sp>
      <p:sp>
        <p:nvSpPr>
          <p:cNvPr id="4" name="文本占位符 3"/>
          <p:cNvSpPr>
            <a:spLocks noGrp="1"/>
          </p:cNvSpPr>
          <p:nvPr>
            <p:ph type="body" sz="half" idx="2"/>
          </p:nvPr>
        </p:nvSpPr>
        <p:spPr>
          <a:xfrm>
            <a:off x="1141411" y="2971800"/>
            <a:ext cx="5334001" cy="1828800"/>
          </a:xfrm>
        </p:spPr>
        <p:txBody>
          <a:bodyPr rtlCol="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a:xfrm>
            <a:off x="6399212" y="5883275"/>
            <a:ext cx="914400" cy="365125"/>
          </a:xfrm>
        </p:spPr>
        <p:txBody>
          <a:bodyPr rtlCol="0"/>
          <a:lstStyle/>
          <a:p>
            <a:pPr rtl="0"/>
            <a:fld id="{A57E6412-9D18-408E-B322-A7E22DFB5341}" type="datetime1">
              <a:rPr lang="zh-CN" altLang="en-US" noProof="0" smtClean="0"/>
              <a:t>2022/4/22</a:t>
            </a:fld>
            <a:endParaRPr lang="zh-CN" altLang="en-US" noProof="0"/>
          </a:p>
        </p:txBody>
      </p:sp>
      <p:sp>
        <p:nvSpPr>
          <p:cNvPr id="6" name="页脚占位符 5"/>
          <p:cNvSpPr>
            <a:spLocks noGrp="1"/>
          </p:cNvSpPr>
          <p:nvPr>
            <p:ph type="ftr" sz="quarter" idx="11"/>
          </p:nvPr>
        </p:nvSpPr>
        <p:spPr>
          <a:xfrm>
            <a:off x="1141412" y="5883275"/>
            <a:ext cx="5105400" cy="365125"/>
          </a:xfrm>
        </p:spPr>
        <p:txBody>
          <a:bodyPr rtlCol="0"/>
          <a:lstStyle/>
          <a:p>
            <a:pPr rtl="0"/>
            <a:endParaRPr lang="zh-CN" altLang="en-US" noProof="0"/>
          </a:p>
        </p:txBody>
      </p:sp>
      <p:sp>
        <p:nvSpPr>
          <p:cNvPr id="7" name="灯片编号占位符 6"/>
          <p:cNvSpPr>
            <a:spLocks noGrp="1"/>
          </p:cNvSpPr>
          <p:nvPr>
            <p:ph type="sldNum" sz="quarter" idx="12"/>
          </p:nvPr>
        </p:nvSpPr>
        <p:spPr>
          <a:xfrm>
            <a:off x="10742612" y="5883275"/>
            <a:ext cx="322567" cy="365125"/>
          </a:xfrm>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289381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pPr rtl="0"/>
            <a:r>
              <a:rPr lang="zh-CN" altLang="en-US" noProof="0"/>
              <a:t>单击此处编辑母版标题样式</a:t>
            </a:r>
          </a:p>
        </p:txBody>
      </p:sp>
      <p:sp>
        <p:nvSpPr>
          <p:cNvPr id="3" name="文本占位符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icrosoft YaHei UI" panose="020B0503020204020204" pitchFamily="34" charset="-122"/>
                <a:ea typeface="Microsoft YaHei UI" panose="020B0503020204020204" pitchFamily="34" charset="-122"/>
              </a:defRPr>
            </a:lvl1pPr>
          </a:lstStyle>
          <a:p>
            <a:fld id="{734D4AA7-AB53-4A72-9E1B-2C59B1383664}" type="datetime1">
              <a:rPr lang="zh-CN" altLang="en-US" noProof="0" smtClean="0"/>
              <a:t>2022/4/22</a:t>
            </a:fld>
            <a:endParaRPr lang="zh-CN" altLang="en-US" noProof="0">
              <a:latin typeface="Microsoft YaHei UI" panose="020B0503020204020204" pitchFamily="34" charset="-122"/>
              <a:ea typeface="Microsoft YaHei UI" panose="020B0503020204020204" pitchFamily="34" charset="-122"/>
            </a:endParaRPr>
          </a:p>
        </p:txBody>
      </p:sp>
      <p:sp>
        <p:nvSpPr>
          <p:cNvPr id="5" name="页脚占位符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icrosoft YaHei UI" panose="020B0503020204020204" pitchFamily="34" charset="-122"/>
                <a:ea typeface="Microsoft YaHei UI" panose="020B0503020204020204" pitchFamily="34" charset="-122"/>
              </a:defRPr>
            </a:lvl1pPr>
          </a:lstStyle>
          <a:p>
            <a:endParaRPr lang="zh-CN" altLang="en-US" noProof="0">
              <a:latin typeface="Microsoft YaHei UI" panose="020B0503020204020204" pitchFamily="34" charset="-122"/>
              <a:ea typeface="Microsoft YaHei UI" panose="020B0503020204020204" pitchFamily="34" charset="-122"/>
            </a:endParaRPr>
          </a:p>
        </p:txBody>
      </p:sp>
      <p:sp>
        <p:nvSpPr>
          <p:cNvPr id="6" name="幻灯片编号占位符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icrosoft YaHei UI" panose="020B0503020204020204" pitchFamily="34" charset="-122"/>
                <a:ea typeface="Microsoft YaHei UI" panose="020B0503020204020204" pitchFamily="34" charset="-122"/>
              </a:defRPr>
            </a:lvl1pPr>
          </a:lstStyle>
          <a:p>
            <a:fld id="{D57F1E4F-1CFF-5643-939E-217C01CDF565}" type="slidenum">
              <a:rPr lang="en-US" altLang="zh-CN" noProof="0" smtClean="0"/>
              <a:pPr/>
              <a:t>‹#›</a:t>
            </a:fld>
            <a:endParaRPr lang="zh-CN" altLang="en-US" noProof="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49767075"/>
      </p:ext>
    </p:extLst>
  </p:cSld>
  <p:clrMap bg1="dk1" tx1="lt1" bg2="dk2" tx2="lt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Lst>
  <p:hf sldNum="0" hdr="0" ftr="0" dt="0"/>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9.xml"/><Relationship Id="rId7" Type="http://schemas.openxmlformats.org/officeDocument/2006/relationships/image" Target="../media/image5.gif"/><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10.xml"/><Relationship Id="rId7" Type="http://schemas.openxmlformats.org/officeDocument/2006/relationships/image" Target="../media/image6.png"/><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XIAOCHONG-LIN/CarPlateRecognizationCNN/blob/main/charNeuralNet.py" TargetMode="External"/><Relationship Id="rId2" Type="http://schemas.openxmlformats.org/officeDocument/2006/relationships/hyperlink" Target="https://github.com/XIAOCHONG-LIN/CarPlateRecognizationCNN/blob/main/carPlateIdentity.py" TargetMode="External"/><Relationship Id="rId1" Type="http://schemas.openxmlformats.org/officeDocument/2006/relationships/slideLayout" Target="../slideLayouts/slideLayout2.xml"/><Relationship Id="rId6" Type="http://schemas.openxmlformats.org/officeDocument/2006/relationships/hyperlink" Target="https://github.com/XIAOCHONG-LIN/CarPlateRecognizationCNN/tree/main/images" TargetMode="External"/><Relationship Id="rId5" Type="http://schemas.openxmlformats.org/officeDocument/2006/relationships/hyperlink" Target="https://github.com/XIAOCHONG-LIN/CarPlateRecognizationCNN/tree/main/carIdentityData" TargetMode="External"/><Relationship Id="rId4" Type="http://schemas.openxmlformats.org/officeDocument/2006/relationships/hyperlink" Target="https://github.com/XIAOCHONG-LIN/CarPlateRecognizationCNN/blob/main/plateNeuralNet.py" TargetMode="External"/></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Layout" Target="../diagrams/layout13.xml"/><Relationship Id="rId7" Type="http://schemas.openxmlformats.org/officeDocument/2006/relationships/image" Target="../media/image8.png"/><Relationship Id="rId2" Type="http://schemas.openxmlformats.org/officeDocument/2006/relationships/diagramData" Target="../diagrams/data13.xml"/><Relationship Id="rId1" Type="http://schemas.openxmlformats.org/officeDocument/2006/relationships/slideLayout" Target="../slideLayouts/slideLayout4.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4.xml"/><Relationship Id="rId7" Type="http://schemas.openxmlformats.org/officeDocument/2006/relationships/image" Target="../media/image10.png"/><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5.xml"/><Relationship Id="rId7" Type="http://schemas.openxmlformats.org/officeDocument/2006/relationships/image" Target="../media/image11.png"/><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openxmlformats.org/officeDocument/2006/relationships/hyperlink" Target="https://en.wikipedia.org/wiki/TensorFlow" TargetMode="External"/><Relationship Id="rId2" Type="http://schemas.openxmlformats.org/officeDocument/2006/relationships/hyperlink" Target="https://en.wikipedia.org/wiki/Convolutional_neural_network" TargetMode="External"/><Relationship Id="rId1" Type="http://schemas.openxmlformats.org/officeDocument/2006/relationships/slideLayout" Target="../slideLayouts/slideLayout2.xml"/><Relationship Id="rId4" Type="http://schemas.openxmlformats.org/officeDocument/2006/relationships/hyperlink" Target="https://easyai.tech/en/ai-definition/cnn/"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3.gif"/><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4.jpeg"/><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图片 7" descr="学生观察显微镜">
            <a:extLst>
              <a:ext uri="{FF2B5EF4-FFF2-40B4-BE49-F238E27FC236}">
                <a16:creationId xmlns:a16="http://schemas.microsoft.com/office/drawing/2014/main" id="{082DAC18-E623-0546-920C-6676DF6BBA3F}"/>
              </a:ext>
            </a:extLst>
          </p:cNvPr>
          <p:cNvPicPr>
            <a:picLocks noChangeAspect="1"/>
          </p:cNvPicPr>
          <p:nvPr/>
        </p:nvPicPr>
        <p:blipFill rotWithShape="1">
          <a:blip r:embed="rId4" cstate="print">
            <a:duotone>
              <a:prstClr val="black"/>
              <a:schemeClr val="bg1">
                <a:tint val="45000"/>
                <a:satMod val="400000"/>
              </a:schemeClr>
            </a:duotone>
            <a:alphaModFix amt="25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标题 1">
            <a:extLst>
              <a:ext uri="{FF2B5EF4-FFF2-40B4-BE49-F238E27FC236}">
                <a16:creationId xmlns:a16="http://schemas.microsoft.com/office/drawing/2014/main" id="{74080833-6B30-404E-B0FA-39D7DC4B1616}"/>
              </a:ext>
            </a:extLst>
          </p:cNvPr>
          <p:cNvSpPr>
            <a:spLocks noGrp="1"/>
          </p:cNvSpPr>
          <p:nvPr>
            <p:ph type="ctrTitle"/>
          </p:nvPr>
        </p:nvSpPr>
        <p:spPr>
          <a:xfrm>
            <a:off x="361124" y="0"/>
            <a:ext cx="11251756" cy="6857990"/>
          </a:xfrm>
        </p:spPr>
        <p:txBody>
          <a:bodyPr rtlCol="0" anchor="ctr">
            <a:noAutofit/>
          </a:bodyPr>
          <a:lstStyle/>
          <a:p>
            <a:pPr algn="l" rtl="0"/>
            <a:r>
              <a:rPr lang="en-US" altLang="zh-CN" b="1" dirty="0">
                <a:latin typeface="Microsoft YaHei UI" panose="020B0503020204020204" pitchFamily="34" charset="-122"/>
                <a:ea typeface="Microsoft YaHei UI" panose="020B0503020204020204" pitchFamily="34" charset="-122"/>
              </a:rPr>
              <a:t>Car plate reorganization </a:t>
            </a:r>
            <a:br>
              <a:rPr lang="zh-CN" altLang="en-US" b="1" dirty="0">
                <a:latin typeface="Microsoft YaHei UI" panose="020B0503020204020204" pitchFamily="34" charset="-122"/>
                <a:ea typeface="Microsoft YaHei UI" panose="020B0503020204020204" pitchFamily="34" charset="-122"/>
              </a:rPr>
            </a:br>
            <a:r>
              <a:rPr lang="en-US" altLang="zh-CN" b="1" dirty="0">
                <a:solidFill>
                  <a:schemeClr val="tx1"/>
                </a:solidFill>
              </a:rPr>
              <a:t>based</a:t>
            </a:r>
            <a:r>
              <a:rPr lang="zh-CN" altLang="en-US" b="1" dirty="0">
                <a:solidFill>
                  <a:schemeClr val="tx1"/>
                </a:solidFill>
              </a:rPr>
              <a:t> </a:t>
            </a:r>
            <a:r>
              <a:rPr lang="en-US" altLang="zh-CN" b="1" dirty="0">
                <a:solidFill>
                  <a:schemeClr val="tx1"/>
                </a:solidFill>
              </a:rPr>
              <a:t>on</a:t>
            </a:r>
            <a:r>
              <a:rPr lang="zh-CN" altLang="en-US" b="1" dirty="0">
                <a:solidFill>
                  <a:schemeClr val="tx1"/>
                </a:solidFill>
              </a:rPr>
              <a:t> </a:t>
            </a:r>
            <a:r>
              <a:rPr lang="en-US" altLang="zh-CN" b="1" dirty="0">
                <a:solidFill>
                  <a:schemeClr val="tx1"/>
                </a:solidFill>
              </a:rPr>
              <a:t>CNN</a:t>
            </a:r>
            <a:endParaRPr lang="zh-CN" altLang="en-US" b="1"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14101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BC6A2A-C164-4F6F-BB97-EE73FB2953B1}"/>
              </a:ext>
            </a:extLst>
          </p:cNvPr>
          <p:cNvSpPr>
            <a:spLocks noGrp="1"/>
          </p:cNvSpPr>
          <p:nvPr>
            <p:ph type="title"/>
          </p:nvPr>
        </p:nvSpPr>
        <p:spPr/>
        <p:txBody>
          <a:bodyPr/>
          <a:lstStyle/>
          <a:p>
            <a:r>
              <a:rPr lang="en-US" altLang="zh-CN" dirty="0"/>
              <a:t>Pooling - dimensionality reduction</a:t>
            </a:r>
            <a:endParaRPr lang="zh-CN" altLang="en-US" dirty="0"/>
          </a:p>
        </p:txBody>
      </p:sp>
      <p:graphicFrame>
        <p:nvGraphicFramePr>
          <p:cNvPr id="4" name="内容占位符 3">
            <a:extLst>
              <a:ext uri="{FF2B5EF4-FFF2-40B4-BE49-F238E27FC236}">
                <a16:creationId xmlns:a16="http://schemas.microsoft.com/office/drawing/2014/main" id="{27989357-5DD5-4296-A676-5F2A72628816}"/>
              </a:ext>
            </a:extLst>
          </p:cNvPr>
          <p:cNvGraphicFramePr>
            <a:graphicFrameLocks noGrp="1"/>
          </p:cNvGraphicFramePr>
          <p:nvPr>
            <p:ph idx="1"/>
            <p:extLst>
              <p:ext uri="{D42A27DB-BD31-4B8C-83A1-F6EECF244321}">
                <p14:modId xmlns:p14="http://schemas.microsoft.com/office/powerpoint/2010/main" val="2164485318"/>
              </p:ext>
            </p:extLst>
          </p:nvPr>
        </p:nvGraphicFramePr>
        <p:xfrm>
          <a:off x="1141413" y="2666999"/>
          <a:ext cx="5250678" cy="37076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4" name="Picture 2" descr="Pooling process">
            <a:extLst>
              <a:ext uri="{FF2B5EF4-FFF2-40B4-BE49-F238E27FC236}">
                <a16:creationId xmlns:a16="http://schemas.microsoft.com/office/drawing/2014/main" id="{F4603540-DE93-4348-B864-79F5B5C3E008}"/>
              </a:ext>
            </a:extLst>
          </p:cNvPr>
          <p:cNvPicPr>
            <a:picLocks noChangeAspect="1" noChangeArrowheads="1"/>
          </p:cNvPicPr>
          <p:nvPr/>
        </p:nvPicPr>
        <p:blipFill>
          <a:blip r:embed="rId7">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190026" y="2553790"/>
            <a:ext cx="6207713" cy="35792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3934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277E36-21C1-45D5-9984-D753DEF2E1F6}"/>
              </a:ext>
            </a:extLst>
          </p:cNvPr>
          <p:cNvSpPr>
            <a:spLocks noGrp="1"/>
          </p:cNvSpPr>
          <p:nvPr>
            <p:ph type="title"/>
          </p:nvPr>
        </p:nvSpPr>
        <p:spPr/>
        <p:txBody>
          <a:bodyPr/>
          <a:lstStyle/>
          <a:p>
            <a:r>
              <a:rPr lang="en-US" altLang="zh-CN" dirty="0"/>
              <a:t>Fully connected layer - Classification </a:t>
            </a:r>
            <a:endParaRPr lang="zh-CN" altLang="en-US" dirty="0"/>
          </a:p>
        </p:txBody>
      </p:sp>
      <p:graphicFrame>
        <p:nvGraphicFramePr>
          <p:cNvPr id="4" name="内容占位符 3">
            <a:extLst>
              <a:ext uri="{FF2B5EF4-FFF2-40B4-BE49-F238E27FC236}">
                <a16:creationId xmlns:a16="http://schemas.microsoft.com/office/drawing/2014/main" id="{7BCEE9EF-5C19-4989-BAA2-3E20062DEE6D}"/>
              </a:ext>
            </a:extLst>
          </p:cNvPr>
          <p:cNvGraphicFramePr>
            <a:graphicFrameLocks noGrp="1"/>
          </p:cNvGraphicFramePr>
          <p:nvPr>
            <p:ph idx="1"/>
            <p:extLst>
              <p:ext uri="{D42A27DB-BD31-4B8C-83A1-F6EECF244321}">
                <p14:modId xmlns:p14="http://schemas.microsoft.com/office/powerpoint/2010/main" val="1707036606"/>
              </p:ext>
            </p:extLst>
          </p:nvPr>
        </p:nvGraphicFramePr>
        <p:xfrm>
          <a:off x="1141413" y="2666999"/>
          <a:ext cx="4954587" cy="37947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100" name="Picture 4" descr="LeNet-5 network structure">
            <a:extLst>
              <a:ext uri="{FF2B5EF4-FFF2-40B4-BE49-F238E27FC236}">
                <a16:creationId xmlns:a16="http://schemas.microsoft.com/office/drawing/2014/main" id="{BC9C61EB-4B2F-48A9-AB40-A4C8182B309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62348" y="4893672"/>
            <a:ext cx="5017879" cy="1568087"/>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descr="图片包含 背景图案&#10;&#10;描述已自动生成">
            <a:extLst>
              <a:ext uri="{FF2B5EF4-FFF2-40B4-BE49-F238E27FC236}">
                <a16:creationId xmlns:a16="http://schemas.microsoft.com/office/drawing/2014/main" id="{059ED2DC-3AD8-45E0-98EE-B655C4B4AC92}"/>
              </a:ext>
            </a:extLst>
          </p:cNvPr>
          <p:cNvPicPr>
            <a:picLocks noChangeAspect="1"/>
          </p:cNvPicPr>
          <p:nvPr/>
        </p:nvPicPr>
        <p:blipFill>
          <a:blip r:embed="rId8">
            <a:duotone>
              <a:schemeClr val="accent2">
                <a:shade val="45000"/>
                <a:satMod val="135000"/>
              </a:schemeClr>
              <a:prstClr val="white"/>
            </a:duotone>
          </a:blip>
          <a:stretch>
            <a:fillRect/>
          </a:stretch>
        </p:blipFill>
        <p:spPr>
          <a:xfrm>
            <a:off x="6332862" y="1799953"/>
            <a:ext cx="5276850" cy="2857500"/>
          </a:xfrm>
          <a:prstGeom prst="rect">
            <a:avLst/>
          </a:prstGeom>
        </p:spPr>
      </p:pic>
    </p:spTree>
    <p:extLst>
      <p:ext uri="{BB962C8B-B14F-4D97-AF65-F5344CB8AC3E}">
        <p14:creationId xmlns:p14="http://schemas.microsoft.com/office/powerpoint/2010/main" val="19504815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14AA08-1896-4FDD-9398-06705E3C6599}"/>
              </a:ext>
            </a:extLst>
          </p:cNvPr>
          <p:cNvSpPr>
            <a:spLocks noGrp="1"/>
          </p:cNvSpPr>
          <p:nvPr>
            <p:ph type="title"/>
          </p:nvPr>
        </p:nvSpPr>
        <p:spPr/>
        <p:txBody>
          <a:bodyPr/>
          <a:lstStyle/>
          <a:p>
            <a:r>
              <a:rPr lang="en-US" altLang="zh-CN" dirty="0"/>
              <a:t>Introduction of TensorFlow</a:t>
            </a:r>
            <a:endParaRPr lang="zh-CN" altLang="en-US" dirty="0"/>
          </a:p>
        </p:txBody>
      </p:sp>
      <p:graphicFrame>
        <p:nvGraphicFramePr>
          <p:cNvPr id="4" name="内容占位符 3">
            <a:extLst>
              <a:ext uri="{FF2B5EF4-FFF2-40B4-BE49-F238E27FC236}">
                <a16:creationId xmlns:a16="http://schemas.microsoft.com/office/drawing/2014/main" id="{8F912635-514D-44B9-9A47-04CDB2239BF8}"/>
              </a:ext>
            </a:extLst>
          </p:cNvPr>
          <p:cNvGraphicFramePr>
            <a:graphicFrameLocks noGrp="1"/>
          </p:cNvGraphicFramePr>
          <p:nvPr>
            <p:ph idx="1"/>
            <p:extLst>
              <p:ext uri="{D42A27DB-BD31-4B8C-83A1-F6EECF244321}">
                <p14:modId xmlns:p14="http://schemas.microsoft.com/office/powerpoint/2010/main" val="2126353529"/>
              </p:ext>
            </p:extLst>
          </p:nvPr>
        </p:nvGraphicFramePr>
        <p:xfrm>
          <a:off x="1141413" y="2514600"/>
          <a:ext cx="9905998" cy="39645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45886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21F92F-F490-41F2-92C4-75BB186D7837}"/>
              </a:ext>
            </a:extLst>
          </p:cNvPr>
          <p:cNvSpPr>
            <a:spLocks noGrp="1"/>
          </p:cNvSpPr>
          <p:nvPr>
            <p:ph type="title"/>
          </p:nvPr>
        </p:nvSpPr>
        <p:spPr/>
        <p:txBody>
          <a:bodyPr/>
          <a:lstStyle/>
          <a:p>
            <a:r>
              <a:rPr lang="en-US" altLang="zh-CN" dirty="0"/>
              <a:t>Code analyze </a:t>
            </a:r>
            <a:endParaRPr lang="zh-CN" altLang="en-US" dirty="0"/>
          </a:p>
        </p:txBody>
      </p:sp>
      <p:graphicFrame>
        <p:nvGraphicFramePr>
          <p:cNvPr id="4" name="内容占位符 3">
            <a:extLst>
              <a:ext uri="{FF2B5EF4-FFF2-40B4-BE49-F238E27FC236}">
                <a16:creationId xmlns:a16="http://schemas.microsoft.com/office/drawing/2014/main" id="{C7A790C9-7D6D-4E72-B537-7A01994208E6}"/>
              </a:ext>
            </a:extLst>
          </p:cNvPr>
          <p:cNvGraphicFramePr>
            <a:graphicFrameLocks noGrp="1"/>
          </p:cNvGraphicFramePr>
          <p:nvPr>
            <p:ph idx="1"/>
            <p:extLst>
              <p:ext uri="{D42A27DB-BD31-4B8C-83A1-F6EECF244321}">
                <p14:modId xmlns:p14="http://schemas.microsoft.com/office/powerpoint/2010/main" val="2662855847"/>
              </p:ext>
            </p:extLst>
          </p:nvPr>
        </p:nvGraphicFramePr>
        <p:xfrm>
          <a:off x="1141413" y="2666999"/>
          <a:ext cx="9905998"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713120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70A8E6-A8D7-4A2C-BF72-13ECA010DFCE}"/>
              </a:ext>
            </a:extLst>
          </p:cNvPr>
          <p:cNvSpPr>
            <a:spLocks noGrp="1"/>
          </p:cNvSpPr>
          <p:nvPr>
            <p:ph type="title"/>
          </p:nvPr>
        </p:nvSpPr>
        <p:spPr/>
        <p:txBody>
          <a:bodyPr/>
          <a:lstStyle/>
          <a:p>
            <a:r>
              <a:rPr lang="en-US" altLang="zh-CN" dirty="0"/>
              <a:t>Repository address –</a:t>
            </a:r>
            <a:br>
              <a:rPr lang="en-US" altLang="zh-CN" dirty="0"/>
            </a:br>
            <a:r>
              <a:rPr lang="en-US" altLang="zh-CN" sz="2000" dirty="0">
                <a:solidFill>
                  <a:schemeClr val="tx1">
                    <a:lumMod val="95000"/>
                  </a:schemeClr>
                </a:solidFill>
              </a:rPr>
              <a:t>https://github.com/XIAOCHONG-LIN/CarPlateRecognizationCNN</a:t>
            </a:r>
            <a:endParaRPr lang="zh-CN" altLang="en-US" sz="2000" dirty="0">
              <a:solidFill>
                <a:schemeClr val="tx1">
                  <a:lumMod val="95000"/>
                </a:schemeClr>
              </a:solidFill>
            </a:endParaRPr>
          </a:p>
        </p:txBody>
      </p:sp>
      <p:sp>
        <p:nvSpPr>
          <p:cNvPr id="3" name="内容占位符 2">
            <a:extLst>
              <a:ext uri="{FF2B5EF4-FFF2-40B4-BE49-F238E27FC236}">
                <a16:creationId xmlns:a16="http://schemas.microsoft.com/office/drawing/2014/main" id="{2A812C76-7A35-4DA0-AE03-664151169B0C}"/>
              </a:ext>
            </a:extLst>
          </p:cNvPr>
          <p:cNvSpPr>
            <a:spLocks noGrp="1"/>
          </p:cNvSpPr>
          <p:nvPr>
            <p:ph idx="1"/>
          </p:nvPr>
        </p:nvSpPr>
        <p:spPr/>
        <p:txBody>
          <a:bodyPr/>
          <a:lstStyle/>
          <a:p>
            <a:r>
              <a:rPr lang="en-US" altLang="zh-CN" b="0" i="0" u="none" strike="noStrike" dirty="0">
                <a:effectLst/>
                <a:latin typeface="-apple-system"/>
                <a:hlinkClick r:id="rId2" tooltip="carPlateIdentity.py"/>
              </a:rPr>
              <a:t>carPlateIdentity.py</a:t>
            </a:r>
            <a:r>
              <a:rPr lang="en-US" altLang="zh-CN" b="0" i="0" u="none" strike="noStrike" dirty="0">
                <a:effectLst/>
                <a:latin typeface="-apple-system"/>
              </a:rPr>
              <a:t> – the main module for identify the car plate</a:t>
            </a:r>
          </a:p>
          <a:p>
            <a:r>
              <a:rPr lang="en-US" altLang="zh-CN" b="0" i="0" u="sng" dirty="0">
                <a:effectLst/>
                <a:latin typeface="-apple-system"/>
                <a:hlinkClick r:id="rId3" tooltip="charNeuralNet.py"/>
              </a:rPr>
              <a:t>charNeuralNet.py</a:t>
            </a:r>
            <a:r>
              <a:rPr lang="en-US" altLang="zh-CN" dirty="0">
                <a:effectLst/>
                <a:latin typeface="-apple-system"/>
              </a:rPr>
              <a:t> – the training module for identify the character of car plate</a:t>
            </a:r>
          </a:p>
          <a:p>
            <a:r>
              <a:rPr lang="en-US" altLang="zh-CN" b="0" i="0" u="none" strike="noStrike" dirty="0">
                <a:effectLst/>
                <a:latin typeface="-apple-system"/>
                <a:hlinkClick r:id="rId4" tooltip="plateNeuralNet.py"/>
              </a:rPr>
              <a:t>plateNeuralNet.py</a:t>
            </a:r>
            <a:r>
              <a:rPr lang="en-US" altLang="zh-CN" b="0" i="0" u="none" strike="noStrike" dirty="0">
                <a:effectLst/>
                <a:latin typeface="-apple-system"/>
              </a:rPr>
              <a:t> – th</a:t>
            </a:r>
            <a:r>
              <a:rPr lang="en-US" altLang="zh-CN" dirty="0">
                <a:effectLst/>
                <a:latin typeface="-apple-system"/>
              </a:rPr>
              <a:t>e training module for identify the car plate image</a:t>
            </a:r>
          </a:p>
          <a:p>
            <a:r>
              <a:rPr lang="en-US" altLang="zh-CN" b="0" i="0" u="none" strike="noStrike" dirty="0" err="1">
                <a:effectLst/>
                <a:latin typeface="-apple-system"/>
                <a:hlinkClick r:id="rId5" tooltip="carIdentityData"/>
              </a:rPr>
              <a:t>carIdentityData</a:t>
            </a:r>
            <a:r>
              <a:rPr lang="en-US" altLang="zh-CN" b="0" i="0" u="none" strike="noStrike" dirty="0">
                <a:effectLst/>
                <a:latin typeface="-apple-system"/>
              </a:rPr>
              <a:t> – the training dataset category</a:t>
            </a:r>
          </a:p>
          <a:p>
            <a:r>
              <a:rPr lang="en-US" altLang="zh-CN" b="0" i="0" u="sng" dirty="0">
                <a:effectLst/>
                <a:latin typeface="-apple-system"/>
                <a:hlinkClick r:id="rId6" tooltip="images"/>
              </a:rPr>
              <a:t>Images</a:t>
            </a:r>
            <a:r>
              <a:rPr lang="en-US" altLang="zh-CN" dirty="0">
                <a:effectLst/>
                <a:latin typeface="-apple-system"/>
              </a:rPr>
              <a:t> – the identify module image category</a:t>
            </a:r>
            <a:endParaRPr lang="zh-CN" altLang="en-US" dirty="0"/>
          </a:p>
        </p:txBody>
      </p:sp>
    </p:spTree>
    <p:extLst>
      <p:ext uri="{BB962C8B-B14F-4D97-AF65-F5344CB8AC3E}">
        <p14:creationId xmlns:p14="http://schemas.microsoft.com/office/powerpoint/2010/main" val="30290949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D936C6-6CAB-45D3-AD50-EC82A84AE7CC}"/>
              </a:ext>
            </a:extLst>
          </p:cNvPr>
          <p:cNvSpPr>
            <a:spLocks noGrp="1"/>
          </p:cNvSpPr>
          <p:nvPr>
            <p:ph type="title"/>
          </p:nvPr>
        </p:nvSpPr>
        <p:spPr/>
        <p:txBody>
          <a:bodyPr/>
          <a:lstStyle/>
          <a:p>
            <a:r>
              <a:rPr lang="en-US" altLang="zh-CN" dirty="0"/>
              <a:t>Code analysis – data set</a:t>
            </a:r>
            <a:endParaRPr lang="zh-CN" altLang="en-US" dirty="0"/>
          </a:p>
        </p:txBody>
      </p:sp>
      <p:graphicFrame>
        <p:nvGraphicFramePr>
          <p:cNvPr id="17" name="内容占位符 16">
            <a:extLst>
              <a:ext uri="{FF2B5EF4-FFF2-40B4-BE49-F238E27FC236}">
                <a16:creationId xmlns:a16="http://schemas.microsoft.com/office/drawing/2014/main" id="{B7FF140B-D73A-4B6F-BA33-01242B24C8F8}"/>
              </a:ext>
            </a:extLst>
          </p:cNvPr>
          <p:cNvGraphicFramePr>
            <a:graphicFrameLocks noGrp="1"/>
          </p:cNvGraphicFramePr>
          <p:nvPr>
            <p:ph sz="half" idx="1"/>
            <p:extLst>
              <p:ext uri="{D42A27DB-BD31-4B8C-83A1-F6EECF244321}">
                <p14:modId xmlns:p14="http://schemas.microsoft.com/office/powerpoint/2010/main" val="3897208109"/>
              </p:ext>
            </p:extLst>
          </p:nvPr>
        </p:nvGraphicFramePr>
        <p:xfrm>
          <a:off x="1141411" y="2603862"/>
          <a:ext cx="4954589" cy="36445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1" name="内容占位符 10">
            <a:extLst>
              <a:ext uri="{FF2B5EF4-FFF2-40B4-BE49-F238E27FC236}">
                <a16:creationId xmlns:a16="http://schemas.microsoft.com/office/drawing/2014/main" id="{757AA670-A367-42D2-B8D9-D8D6D09E0D1D}"/>
              </a:ext>
            </a:extLst>
          </p:cNvPr>
          <p:cNvPicPr>
            <a:picLocks noGrp="1" noChangeAspect="1"/>
          </p:cNvPicPr>
          <p:nvPr>
            <p:ph sz="half" idx="2"/>
          </p:nvPr>
        </p:nvPicPr>
        <p:blipFill>
          <a:blip r:embed="rId7"/>
          <a:stretch>
            <a:fillRect/>
          </a:stretch>
        </p:blipFill>
        <p:spPr>
          <a:xfrm>
            <a:off x="6297009" y="2667000"/>
            <a:ext cx="5300691" cy="3581400"/>
          </a:xfrm>
          <a:prstGeom prst="rect">
            <a:avLst/>
          </a:prstGeom>
        </p:spPr>
      </p:pic>
      <p:pic>
        <p:nvPicPr>
          <p:cNvPr id="12" name="图片 11">
            <a:extLst>
              <a:ext uri="{FF2B5EF4-FFF2-40B4-BE49-F238E27FC236}">
                <a16:creationId xmlns:a16="http://schemas.microsoft.com/office/drawing/2014/main" id="{DA34A384-400B-41C6-AA2C-2AE7B05FE4C6}"/>
              </a:ext>
            </a:extLst>
          </p:cNvPr>
          <p:cNvPicPr>
            <a:picLocks noChangeAspect="1"/>
          </p:cNvPicPr>
          <p:nvPr/>
        </p:nvPicPr>
        <p:blipFill>
          <a:blip r:embed="rId8"/>
          <a:stretch>
            <a:fillRect/>
          </a:stretch>
        </p:blipFill>
        <p:spPr>
          <a:xfrm>
            <a:off x="8142514" y="517718"/>
            <a:ext cx="3265560" cy="2712769"/>
          </a:xfrm>
          <a:prstGeom prst="rect">
            <a:avLst/>
          </a:prstGeom>
        </p:spPr>
      </p:pic>
    </p:spTree>
    <p:extLst>
      <p:ext uri="{BB962C8B-B14F-4D97-AF65-F5344CB8AC3E}">
        <p14:creationId xmlns:p14="http://schemas.microsoft.com/office/powerpoint/2010/main" val="25491811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3B561-8BBA-4416-8B3A-E7FECEBE6D7D}"/>
              </a:ext>
            </a:extLst>
          </p:cNvPr>
          <p:cNvSpPr>
            <a:spLocks noGrp="1"/>
          </p:cNvSpPr>
          <p:nvPr>
            <p:ph type="title"/>
          </p:nvPr>
        </p:nvSpPr>
        <p:spPr>
          <a:xfrm>
            <a:off x="1141413" y="609600"/>
            <a:ext cx="5076507" cy="1905000"/>
          </a:xfrm>
        </p:spPr>
        <p:txBody>
          <a:bodyPr/>
          <a:lstStyle/>
          <a:p>
            <a:r>
              <a:rPr lang="en-US" altLang="zh-CN" dirty="0"/>
              <a:t>Code analysis  Training – character </a:t>
            </a:r>
            <a:endParaRPr lang="zh-CN" altLang="en-US" dirty="0"/>
          </a:p>
        </p:txBody>
      </p:sp>
      <p:graphicFrame>
        <p:nvGraphicFramePr>
          <p:cNvPr id="6" name="内容占位符 5">
            <a:extLst>
              <a:ext uri="{FF2B5EF4-FFF2-40B4-BE49-F238E27FC236}">
                <a16:creationId xmlns:a16="http://schemas.microsoft.com/office/drawing/2014/main" id="{C1F7F1A3-32EA-4E41-A152-DAEE93C7AAF1}"/>
              </a:ext>
            </a:extLst>
          </p:cNvPr>
          <p:cNvGraphicFramePr>
            <a:graphicFrameLocks noGrp="1"/>
          </p:cNvGraphicFramePr>
          <p:nvPr>
            <p:ph idx="1"/>
            <p:extLst>
              <p:ext uri="{D42A27DB-BD31-4B8C-83A1-F6EECF244321}">
                <p14:modId xmlns:p14="http://schemas.microsoft.com/office/powerpoint/2010/main" val="2005436062"/>
              </p:ext>
            </p:extLst>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图片 7" descr="图表, 折线图&#10;&#10;描述已自动生成">
            <a:extLst>
              <a:ext uri="{FF2B5EF4-FFF2-40B4-BE49-F238E27FC236}">
                <a16:creationId xmlns:a16="http://schemas.microsoft.com/office/drawing/2014/main" id="{F55EC084-44B8-4A21-BE89-27F74D0905BD}"/>
              </a:ext>
            </a:extLst>
          </p:cNvPr>
          <p:cNvPicPr>
            <a:picLocks noChangeAspect="1"/>
          </p:cNvPicPr>
          <p:nvPr/>
        </p:nvPicPr>
        <p:blipFill>
          <a:blip r:embed="rId7"/>
          <a:stretch>
            <a:fillRect/>
          </a:stretch>
        </p:blipFill>
        <p:spPr>
          <a:xfrm>
            <a:off x="6496230" y="489832"/>
            <a:ext cx="5269050" cy="4049535"/>
          </a:xfrm>
          <a:prstGeom prst="rect">
            <a:avLst/>
          </a:prstGeom>
        </p:spPr>
      </p:pic>
      <p:sp>
        <p:nvSpPr>
          <p:cNvPr id="10" name="文本框 9">
            <a:extLst>
              <a:ext uri="{FF2B5EF4-FFF2-40B4-BE49-F238E27FC236}">
                <a16:creationId xmlns:a16="http://schemas.microsoft.com/office/drawing/2014/main" id="{F41173ED-AD32-484A-A3D1-4C4F05CED374}"/>
              </a:ext>
            </a:extLst>
          </p:cNvPr>
          <p:cNvSpPr txBox="1"/>
          <p:nvPr/>
        </p:nvSpPr>
        <p:spPr>
          <a:xfrm>
            <a:off x="7010399" y="5382507"/>
            <a:ext cx="4537167" cy="646331"/>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in around 500 steps, the accuracy converges to higher than 99%</a:t>
            </a:r>
            <a:endParaRPr lang="zh-CN" altLang="en-US" sz="2800" dirty="0">
              <a:solidFill>
                <a:prstClr val="black"/>
              </a:solidFill>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36707345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3B561-8BBA-4416-8B3A-E7FECEBE6D7D}"/>
              </a:ext>
            </a:extLst>
          </p:cNvPr>
          <p:cNvSpPr>
            <a:spLocks noGrp="1"/>
          </p:cNvSpPr>
          <p:nvPr>
            <p:ph type="title"/>
          </p:nvPr>
        </p:nvSpPr>
        <p:spPr>
          <a:xfrm>
            <a:off x="1141413" y="609600"/>
            <a:ext cx="5076507" cy="1905000"/>
          </a:xfrm>
        </p:spPr>
        <p:txBody>
          <a:bodyPr/>
          <a:lstStyle/>
          <a:p>
            <a:r>
              <a:rPr lang="en-US" altLang="zh-CN" dirty="0"/>
              <a:t>Code analysis  Training – car plate </a:t>
            </a:r>
            <a:endParaRPr lang="zh-CN" altLang="en-US" dirty="0"/>
          </a:p>
        </p:txBody>
      </p:sp>
      <p:graphicFrame>
        <p:nvGraphicFramePr>
          <p:cNvPr id="6" name="内容占位符 5">
            <a:extLst>
              <a:ext uri="{FF2B5EF4-FFF2-40B4-BE49-F238E27FC236}">
                <a16:creationId xmlns:a16="http://schemas.microsoft.com/office/drawing/2014/main" id="{C1F7F1A3-32EA-4E41-A152-DAEE93C7AAF1}"/>
              </a:ext>
            </a:extLst>
          </p:cNvPr>
          <p:cNvGraphicFramePr>
            <a:graphicFrameLocks noGrp="1"/>
          </p:cNvGraphicFramePr>
          <p:nvPr>
            <p:ph idx="1"/>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文本框 9">
            <a:extLst>
              <a:ext uri="{FF2B5EF4-FFF2-40B4-BE49-F238E27FC236}">
                <a16:creationId xmlns:a16="http://schemas.microsoft.com/office/drawing/2014/main" id="{F41173ED-AD32-484A-A3D1-4C4F05CED374}"/>
              </a:ext>
            </a:extLst>
          </p:cNvPr>
          <p:cNvSpPr txBox="1"/>
          <p:nvPr/>
        </p:nvSpPr>
        <p:spPr>
          <a:xfrm>
            <a:off x="7010399" y="5382507"/>
            <a:ext cx="4537167" cy="646331"/>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in around </a:t>
            </a:r>
            <a:r>
              <a:rPr lang="en-US" altLang="zh-CN" dirty="0">
                <a:solidFill>
                  <a:srgbClr val="000000"/>
                </a:solidFill>
                <a:latin typeface="微软雅黑" panose="020B0503020204020204" pitchFamily="34" charset="-122"/>
                <a:ea typeface="微软雅黑" panose="020B0503020204020204" pitchFamily="34" charset="-122"/>
              </a:rPr>
              <a:t>25</a:t>
            </a:r>
            <a:r>
              <a:rPr lang="en-US" altLang="zh-CN" sz="1800" dirty="0">
                <a:solidFill>
                  <a:srgbClr val="000000"/>
                </a:solidFill>
                <a:latin typeface="微软雅黑" panose="020B0503020204020204" pitchFamily="34" charset="-122"/>
                <a:ea typeface="微软雅黑" panose="020B0503020204020204" pitchFamily="34" charset="-122"/>
              </a:rPr>
              <a:t>0 steps, the accuracy converges to higher than 99%</a:t>
            </a:r>
            <a:endParaRPr lang="zh-CN" altLang="en-US" sz="2800" dirty="0">
              <a:solidFill>
                <a:prstClr val="black"/>
              </a:solidFill>
              <a:latin typeface="Segoe UI" panose="020B0502040204020203" pitchFamily="34" charset="0"/>
              <a:ea typeface="微软雅黑" panose="020B0503020204020204" pitchFamily="34" charset="-122"/>
            </a:endParaRPr>
          </a:p>
        </p:txBody>
      </p:sp>
      <p:pic>
        <p:nvPicPr>
          <p:cNvPr id="4" name="图片 3" descr="图表, 折线图&#10;&#10;描述已自动生成">
            <a:extLst>
              <a:ext uri="{FF2B5EF4-FFF2-40B4-BE49-F238E27FC236}">
                <a16:creationId xmlns:a16="http://schemas.microsoft.com/office/drawing/2014/main" id="{1EC8A53A-4E8F-4082-864A-056B822AA0F7}"/>
              </a:ext>
            </a:extLst>
          </p:cNvPr>
          <p:cNvPicPr>
            <a:picLocks noChangeAspect="1"/>
          </p:cNvPicPr>
          <p:nvPr/>
        </p:nvPicPr>
        <p:blipFill>
          <a:blip r:embed="rId7"/>
          <a:stretch>
            <a:fillRect/>
          </a:stretch>
        </p:blipFill>
        <p:spPr>
          <a:xfrm>
            <a:off x="6500802" y="748153"/>
            <a:ext cx="5308022" cy="3940949"/>
          </a:xfrm>
          <a:prstGeom prst="rect">
            <a:avLst/>
          </a:prstGeom>
        </p:spPr>
      </p:pic>
    </p:spTree>
    <p:extLst>
      <p:ext uri="{BB962C8B-B14F-4D97-AF65-F5344CB8AC3E}">
        <p14:creationId xmlns:p14="http://schemas.microsoft.com/office/powerpoint/2010/main" val="6415969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60A30-42FF-4891-B89D-0F7544DD1EB5}"/>
              </a:ext>
            </a:extLst>
          </p:cNvPr>
          <p:cNvSpPr>
            <a:spLocks noGrp="1"/>
          </p:cNvSpPr>
          <p:nvPr>
            <p:ph type="title"/>
          </p:nvPr>
        </p:nvSpPr>
        <p:spPr/>
        <p:txBody>
          <a:bodyPr/>
          <a:lstStyle/>
          <a:p>
            <a:r>
              <a:rPr lang="en-US" altLang="zh-CN" dirty="0"/>
              <a:t>Code analysis  testing – character</a:t>
            </a:r>
            <a:endParaRPr lang="zh-CN" altLang="en-US" dirty="0"/>
          </a:p>
        </p:txBody>
      </p:sp>
      <p:graphicFrame>
        <p:nvGraphicFramePr>
          <p:cNvPr id="4" name="内容占位符 3">
            <a:extLst>
              <a:ext uri="{FF2B5EF4-FFF2-40B4-BE49-F238E27FC236}">
                <a16:creationId xmlns:a16="http://schemas.microsoft.com/office/drawing/2014/main" id="{D3B83403-BA9D-4B69-B42D-AC7EAFB168F5}"/>
              </a:ext>
            </a:extLst>
          </p:cNvPr>
          <p:cNvGraphicFramePr>
            <a:graphicFrameLocks noGrp="1"/>
          </p:cNvGraphicFramePr>
          <p:nvPr>
            <p:ph idx="1"/>
            <p:extLst>
              <p:ext uri="{D42A27DB-BD31-4B8C-83A1-F6EECF244321}">
                <p14:modId xmlns:p14="http://schemas.microsoft.com/office/powerpoint/2010/main" val="1504233575"/>
              </p:ext>
            </p:extLst>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a:extLst>
              <a:ext uri="{FF2B5EF4-FFF2-40B4-BE49-F238E27FC236}">
                <a16:creationId xmlns:a16="http://schemas.microsoft.com/office/drawing/2014/main" id="{86BF88BE-3214-4559-B621-280BDFB77709}"/>
              </a:ext>
            </a:extLst>
          </p:cNvPr>
          <p:cNvSpPr txBox="1"/>
          <p:nvPr/>
        </p:nvSpPr>
        <p:spPr>
          <a:xfrm>
            <a:off x="7010399" y="5382507"/>
            <a:ext cx="4537167" cy="646331"/>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total: 549  incorrect: 26  </a:t>
            </a:r>
          </a:p>
          <a:p>
            <a:r>
              <a:rPr lang="en-US" altLang="zh-CN" sz="1800" dirty="0">
                <a:solidFill>
                  <a:srgbClr val="000000"/>
                </a:solidFill>
                <a:latin typeface="微软雅黑" panose="020B0503020204020204" pitchFamily="34" charset="-122"/>
                <a:ea typeface="微软雅黑" panose="020B0503020204020204" pitchFamily="34" charset="-122"/>
              </a:rPr>
              <a:t>Accuracy rate: 0.9526411657559198</a:t>
            </a:r>
            <a:endParaRPr lang="zh-CN" altLang="en-US" sz="2800" dirty="0">
              <a:solidFill>
                <a:prstClr val="black"/>
              </a:solidFill>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13797136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60A30-42FF-4891-B89D-0F7544DD1EB5}"/>
              </a:ext>
            </a:extLst>
          </p:cNvPr>
          <p:cNvSpPr>
            <a:spLocks noGrp="1"/>
          </p:cNvSpPr>
          <p:nvPr>
            <p:ph type="title"/>
          </p:nvPr>
        </p:nvSpPr>
        <p:spPr/>
        <p:txBody>
          <a:bodyPr/>
          <a:lstStyle/>
          <a:p>
            <a:r>
              <a:rPr lang="en-US" altLang="zh-CN" dirty="0"/>
              <a:t>Code analysis  testing – car plate</a:t>
            </a:r>
            <a:endParaRPr lang="zh-CN" altLang="en-US" dirty="0"/>
          </a:p>
        </p:txBody>
      </p:sp>
      <p:graphicFrame>
        <p:nvGraphicFramePr>
          <p:cNvPr id="4" name="内容占位符 3">
            <a:extLst>
              <a:ext uri="{FF2B5EF4-FFF2-40B4-BE49-F238E27FC236}">
                <a16:creationId xmlns:a16="http://schemas.microsoft.com/office/drawing/2014/main" id="{D3B83403-BA9D-4B69-B42D-AC7EAFB168F5}"/>
              </a:ext>
            </a:extLst>
          </p:cNvPr>
          <p:cNvGraphicFramePr>
            <a:graphicFrameLocks noGrp="1"/>
          </p:cNvGraphicFramePr>
          <p:nvPr>
            <p:ph idx="1"/>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a:extLst>
              <a:ext uri="{FF2B5EF4-FFF2-40B4-BE49-F238E27FC236}">
                <a16:creationId xmlns:a16="http://schemas.microsoft.com/office/drawing/2014/main" id="{86BF88BE-3214-4559-B621-280BDFB77709}"/>
              </a:ext>
            </a:extLst>
          </p:cNvPr>
          <p:cNvSpPr txBox="1"/>
          <p:nvPr/>
        </p:nvSpPr>
        <p:spPr>
          <a:xfrm>
            <a:off x="7088776" y="4677113"/>
            <a:ext cx="4537167" cy="1754326"/>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total: 200  </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incorrect: 62 0.6388506</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incorrect: 77 0.72059715</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incorrect: 147 0.83242637</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contains car plate:98, no car plate:99</a:t>
            </a:r>
          </a:p>
          <a:p>
            <a:r>
              <a:rPr lang="en-US" altLang="zh-CN" dirty="0">
                <a:solidFill>
                  <a:srgbClr val="000000"/>
                </a:solidFill>
                <a:latin typeface="微软雅黑" panose="020B0503020204020204" pitchFamily="34" charset="-122"/>
                <a:ea typeface="微软雅黑" panose="020B0503020204020204" pitchFamily="34" charset="-122"/>
              </a:rPr>
              <a:t>Accuracy rate: 0.985</a:t>
            </a:r>
            <a:endParaRPr lang="zh-CN" altLang="en-US" sz="1800"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23459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F4B230-BE51-4CDB-AE1C-D1703F844E63}"/>
              </a:ext>
            </a:extLst>
          </p:cNvPr>
          <p:cNvSpPr>
            <a:spLocks noGrp="1"/>
          </p:cNvSpPr>
          <p:nvPr>
            <p:ph type="title"/>
          </p:nvPr>
        </p:nvSpPr>
        <p:spPr/>
        <p:txBody>
          <a:bodyPr/>
          <a:lstStyle/>
          <a:p>
            <a:r>
              <a:rPr lang="en-US" altLang="zh-CN" dirty="0"/>
              <a:t>contents</a:t>
            </a:r>
            <a:endParaRPr lang="zh-CN" altLang="en-US" dirty="0"/>
          </a:p>
        </p:txBody>
      </p:sp>
      <p:graphicFrame>
        <p:nvGraphicFramePr>
          <p:cNvPr id="4" name="内容占位符 3">
            <a:extLst>
              <a:ext uri="{FF2B5EF4-FFF2-40B4-BE49-F238E27FC236}">
                <a16:creationId xmlns:a16="http://schemas.microsoft.com/office/drawing/2014/main" id="{470B23DF-85A0-4908-9065-39917537C651}"/>
              </a:ext>
            </a:extLst>
          </p:cNvPr>
          <p:cNvGraphicFramePr>
            <a:graphicFrameLocks noGrp="1"/>
          </p:cNvGraphicFramePr>
          <p:nvPr>
            <p:ph idx="1"/>
            <p:extLst>
              <p:ext uri="{D42A27DB-BD31-4B8C-83A1-F6EECF244321}">
                <p14:modId xmlns:p14="http://schemas.microsoft.com/office/powerpoint/2010/main" val="3256976881"/>
              </p:ext>
            </p:extLst>
          </p:nvPr>
        </p:nvGraphicFramePr>
        <p:xfrm>
          <a:off x="1141413" y="2666999"/>
          <a:ext cx="9905998" cy="347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0622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Convert to grayscale</a:t>
            </a:r>
            <a:endParaRPr lang="zh-CN" altLang="en-US" dirty="0"/>
          </a:p>
        </p:txBody>
      </p:sp>
      <p:pic>
        <p:nvPicPr>
          <p:cNvPr id="6" name="内容占位符 5">
            <a:extLst>
              <a:ext uri="{FF2B5EF4-FFF2-40B4-BE49-F238E27FC236}">
                <a16:creationId xmlns:a16="http://schemas.microsoft.com/office/drawing/2014/main" id="{A7FDC198-1AC3-4803-9B2D-9E3C252AC5EF}"/>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4572852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Gaussian blue</a:t>
            </a:r>
          </a:p>
          <a:p>
            <a:r>
              <a:rPr lang="en-US" altLang="zh-CN" dirty="0"/>
              <a:t>kernel size 5</a:t>
            </a:r>
            <a:endParaRPr lang="zh-CN" altLang="en-US" dirty="0"/>
          </a:p>
        </p:txBody>
      </p:sp>
      <p:pic>
        <p:nvPicPr>
          <p:cNvPr id="8" name="内容占位符 7">
            <a:extLst>
              <a:ext uri="{FF2B5EF4-FFF2-40B4-BE49-F238E27FC236}">
                <a16:creationId xmlns:a16="http://schemas.microsoft.com/office/drawing/2014/main" id="{B1854E67-94ED-4818-8683-72F99336AD94}"/>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926267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Canny edge finding</a:t>
            </a:r>
          </a:p>
          <a:p>
            <a:r>
              <a:rPr lang="en-US" altLang="zh-CN" dirty="0"/>
              <a:t>low threshold = 50</a:t>
            </a:r>
          </a:p>
          <a:p>
            <a:r>
              <a:rPr lang="en-US" altLang="zh-CN" dirty="0"/>
              <a:t>Hight threshold = 150</a:t>
            </a:r>
            <a:endParaRPr lang="zh-CN" altLang="en-US" dirty="0"/>
          </a:p>
        </p:txBody>
      </p:sp>
      <p:pic>
        <p:nvPicPr>
          <p:cNvPr id="7" name="内容占位符 6">
            <a:extLst>
              <a:ext uri="{FF2B5EF4-FFF2-40B4-BE49-F238E27FC236}">
                <a16:creationId xmlns:a16="http://schemas.microsoft.com/office/drawing/2014/main" id="{E2532469-4CE7-42EE-9C56-EEEC2AD9DB18}"/>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1082376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Convert to </a:t>
            </a:r>
            <a:r>
              <a:rPr lang="en-US" altLang="zh-CN" dirty="0" err="1"/>
              <a:t>hsv</a:t>
            </a:r>
            <a:r>
              <a:rPr lang="en-US" altLang="zh-CN" dirty="0"/>
              <a:t> image to get h, s, v data</a:t>
            </a:r>
          </a:p>
        </p:txBody>
      </p:sp>
      <p:pic>
        <p:nvPicPr>
          <p:cNvPr id="8" name="内容占位符 7">
            <a:extLst>
              <a:ext uri="{FF2B5EF4-FFF2-40B4-BE49-F238E27FC236}">
                <a16:creationId xmlns:a16="http://schemas.microsoft.com/office/drawing/2014/main" id="{7A67D69F-B6EF-4FBE-A96C-AB2C2C8B74F6}"/>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19951301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Find blue area</a:t>
            </a:r>
          </a:p>
          <a:p>
            <a:r>
              <a:rPr lang="en-US" altLang="zh-CN" dirty="0"/>
              <a:t>Range between 100, 124</a:t>
            </a:r>
          </a:p>
        </p:txBody>
      </p:sp>
      <p:pic>
        <p:nvPicPr>
          <p:cNvPr id="7" name="内容占位符 6">
            <a:extLst>
              <a:ext uri="{FF2B5EF4-FFF2-40B4-BE49-F238E27FC236}">
                <a16:creationId xmlns:a16="http://schemas.microsoft.com/office/drawing/2014/main" id="{DF25D772-5D5B-4CDC-81A3-06B32C141C30}"/>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3475453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Find the blue edge</a:t>
            </a:r>
          </a:p>
        </p:txBody>
      </p:sp>
      <p:pic>
        <p:nvPicPr>
          <p:cNvPr id="8" name="内容占位符 7">
            <a:extLst>
              <a:ext uri="{FF2B5EF4-FFF2-40B4-BE49-F238E27FC236}">
                <a16:creationId xmlns:a16="http://schemas.microsoft.com/office/drawing/2014/main" id="{18DD3C5A-E5F2-4826-BC9E-6CE00135BDB0}"/>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3405104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Binarization </a:t>
            </a:r>
          </a:p>
        </p:txBody>
      </p:sp>
      <p:pic>
        <p:nvPicPr>
          <p:cNvPr id="7" name="内容占位符 6">
            <a:extLst>
              <a:ext uri="{FF2B5EF4-FFF2-40B4-BE49-F238E27FC236}">
                <a16:creationId xmlns:a16="http://schemas.microsoft.com/office/drawing/2014/main" id="{1F9EBE8B-25B8-4328-9C49-C28A610D8485}"/>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15000052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Morphology  </a:t>
            </a:r>
          </a:p>
        </p:txBody>
      </p:sp>
      <p:pic>
        <p:nvPicPr>
          <p:cNvPr id="8" name="内容占位符 7">
            <a:extLst>
              <a:ext uri="{FF2B5EF4-FFF2-40B4-BE49-F238E27FC236}">
                <a16:creationId xmlns:a16="http://schemas.microsoft.com/office/drawing/2014/main" id="{BB6D6CAF-52C8-41CC-BE75-3BC3AD18041C}"/>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2904814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locate car plate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Find contours  </a:t>
            </a:r>
          </a:p>
        </p:txBody>
      </p:sp>
      <p:pic>
        <p:nvPicPr>
          <p:cNvPr id="7" name="内容占位符 6">
            <a:extLst>
              <a:ext uri="{FF2B5EF4-FFF2-40B4-BE49-F238E27FC236}">
                <a16:creationId xmlns:a16="http://schemas.microsoft.com/office/drawing/2014/main" id="{B77CE696-1EFF-45B7-AE62-E8285CBE4A8D}"/>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19582324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locate car plate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normAutofit fontScale="92500" lnSpcReduction="20000"/>
          </a:bodyPr>
          <a:lstStyle/>
          <a:p>
            <a:r>
              <a:rPr lang="en-US" altLang="zh-CN" dirty="0"/>
              <a:t>Flitter the possible rectangle</a:t>
            </a:r>
          </a:p>
          <a:p>
            <a:pPr lvl="1"/>
            <a:r>
              <a:rPr lang="en-US" altLang="zh-CN" dirty="0"/>
              <a:t>Find the mini area rectangle</a:t>
            </a:r>
          </a:p>
          <a:p>
            <a:pPr lvl="1"/>
            <a:r>
              <a:rPr lang="en-US" altLang="zh-CN" dirty="0"/>
              <a:t>Verify car plate by scale</a:t>
            </a:r>
          </a:p>
          <a:p>
            <a:pPr lvl="1"/>
            <a:r>
              <a:rPr lang="en-US" altLang="zh-CN" dirty="0"/>
              <a:t>Verify car plate by color</a:t>
            </a:r>
          </a:p>
          <a:p>
            <a:pPr lvl="2"/>
            <a:r>
              <a:rPr lang="en-US" altLang="zh-CN" dirty="0"/>
              <a:t>Find the column range and row range</a:t>
            </a:r>
          </a:p>
          <a:p>
            <a:pPr lvl="2"/>
            <a:r>
              <a:rPr lang="en-US" altLang="zh-CN" dirty="0"/>
              <a:t>Adjust the angle of the rectangle</a:t>
            </a:r>
          </a:p>
          <a:p>
            <a:pPr lvl="2"/>
            <a:r>
              <a:rPr lang="en-US" altLang="zh-CN" dirty="0"/>
              <a:t>Flood fill the area</a:t>
            </a:r>
          </a:p>
          <a:p>
            <a:pPr lvl="2"/>
            <a:r>
              <a:rPr lang="en-US" altLang="zh-CN" dirty="0"/>
              <a:t>Get the mask area</a:t>
            </a:r>
          </a:p>
          <a:p>
            <a:pPr lvl="1"/>
            <a:r>
              <a:rPr lang="en-US" altLang="zh-CN" dirty="0"/>
              <a:t>Transform the image if there is an angel</a:t>
            </a:r>
          </a:p>
          <a:p>
            <a:pPr lvl="1"/>
            <a:r>
              <a:rPr lang="en-US" altLang="zh-CN" dirty="0"/>
              <a:t>Adjust the size for CNN recognition</a:t>
            </a:r>
          </a:p>
        </p:txBody>
      </p:sp>
      <p:pic>
        <p:nvPicPr>
          <p:cNvPr id="12" name="图片 11">
            <a:extLst>
              <a:ext uri="{FF2B5EF4-FFF2-40B4-BE49-F238E27FC236}">
                <a16:creationId xmlns:a16="http://schemas.microsoft.com/office/drawing/2014/main" id="{B504C8F2-EF73-4C76-9132-BA8EEFBA3CA0}"/>
              </a:ext>
            </a:extLst>
          </p:cNvPr>
          <p:cNvPicPr>
            <a:picLocks noChangeAspect="1"/>
          </p:cNvPicPr>
          <p:nvPr/>
        </p:nvPicPr>
        <p:blipFill>
          <a:blip r:embed="rId2"/>
          <a:stretch>
            <a:fillRect/>
          </a:stretch>
        </p:blipFill>
        <p:spPr>
          <a:xfrm>
            <a:off x="7612652" y="3429000"/>
            <a:ext cx="3923413" cy="3124199"/>
          </a:xfrm>
          <a:prstGeom prst="rect">
            <a:avLst/>
          </a:prstGeom>
        </p:spPr>
      </p:pic>
      <p:pic>
        <p:nvPicPr>
          <p:cNvPr id="8" name="内容占位符 7">
            <a:extLst>
              <a:ext uri="{FF2B5EF4-FFF2-40B4-BE49-F238E27FC236}">
                <a16:creationId xmlns:a16="http://schemas.microsoft.com/office/drawing/2014/main" id="{55F923DA-EBBD-4731-8598-0BB22F4BAEBE}"/>
              </a:ext>
            </a:extLst>
          </p:cNvPr>
          <p:cNvPicPr>
            <a:picLocks noGrp="1" noChangeAspect="1"/>
          </p:cNvPicPr>
          <p:nvPr>
            <p:ph sz="half" idx="2"/>
          </p:nvPr>
        </p:nvPicPr>
        <p:blipFill>
          <a:blip r:embed="rId3"/>
          <a:stretch>
            <a:fillRect/>
          </a:stretch>
        </p:blipFill>
        <p:spPr>
          <a:xfrm>
            <a:off x="6018212" y="2110739"/>
            <a:ext cx="3923413" cy="3124200"/>
          </a:xfrm>
        </p:spPr>
      </p:pic>
    </p:spTree>
    <p:extLst>
      <p:ext uri="{BB962C8B-B14F-4D97-AF65-F5344CB8AC3E}">
        <p14:creationId xmlns:p14="http://schemas.microsoft.com/office/powerpoint/2010/main" val="3652417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3F35CA-2B7A-438C-8CC8-8ED37714911F}"/>
              </a:ext>
            </a:extLst>
          </p:cNvPr>
          <p:cNvSpPr>
            <a:spLocks noGrp="1"/>
          </p:cNvSpPr>
          <p:nvPr>
            <p:ph type="title"/>
          </p:nvPr>
        </p:nvSpPr>
        <p:spPr/>
        <p:txBody>
          <a:bodyPr/>
          <a:lstStyle/>
          <a:p>
            <a:r>
              <a:rPr lang="en-US" altLang="zh-CN" dirty="0"/>
              <a:t>Abstract</a:t>
            </a:r>
            <a:endParaRPr lang="zh-CN" altLang="en-US" dirty="0"/>
          </a:p>
        </p:txBody>
      </p:sp>
      <p:graphicFrame>
        <p:nvGraphicFramePr>
          <p:cNvPr id="7" name="图示 6">
            <a:extLst>
              <a:ext uri="{FF2B5EF4-FFF2-40B4-BE49-F238E27FC236}">
                <a16:creationId xmlns:a16="http://schemas.microsoft.com/office/drawing/2014/main" id="{CEC1A89C-E06A-42B0-9BE2-3B0D9EBAC22F}"/>
              </a:ext>
            </a:extLst>
          </p:cNvPr>
          <p:cNvGraphicFramePr/>
          <p:nvPr>
            <p:extLst>
              <p:ext uri="{D42A27DB-BD31-4B8C-83A1-F6EECF244321}">
                <p14:modId xmlns:p14="http://schemas.microsoft.com/office/powerpoint/2010/main" val="3135698111"/>
              </p:ext>
            </p:extLst>
          </p:nvPr>
        </p:nvGraphicFramePr>
        <p:xfrm>
          <a:off x="940526" y="2682240"/>
          <a:ext cx="10363200" cy="31612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352181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car plate recognition</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normAutofit fontScale="85000" lnSpcReduction="20000"/>
          </a:bodyPr>
          <a:lstStyle/>
          <a:p>
            <a:r>
              <a:rPr lang="en-US" altLang="zh-CN" dirty="0"/>
              <a:t>Recognition of car plate</a:t>
            </a:r>
          </a:p>
          <a:p>
            <a:pPr lvl="1"/>
            <a:r>
              <a:rPr lang="en-US" altLang="zh-CN" dirty="0"/>
              <a:t>result index: 0 result probability: 0.9999999</a:t>
            </a:r>
          </a:p>
          <a:p>
            <a:r>
              <a:rPr lang="en-US" altLang="zh-CN" dirty="0"/>
              <a:t>Extract character</a:t>
            </a:r>
          </a:p>
          <a:p>
            <a:r>
              <a:rPr lang="en-US" altLang="zh-CN" dirty="0"/>
              <a:t>recognize character</a:t>
            </a:r>
          </a:p>
          <a:p>
            <a:pPr lvl="1"/>
            <a:r>
              <a:rPr lang="en-US" altLang="zh-CN" dirty="0"/>
              <a:t>horizontal projection</a:t>
            </a:r>
          </a:p>
          <a:p>
            <a:pPr lvl="1"/>
            <a:r>
              <a:rPr lang="en-US" altLang="zh-CN" dirty="0"/>
              <a:t>filter the one that exceeds the limit</a:t>
            </a:r>
          </a:p>
          <a:p>
            <a:pPr lvl="1"/>
            <a:r>
              <a:rPr lang="en-US" altLang="zh-CN" dirty="0"/>
              <a:t>project to Y to get the continuous length</a:t>
            </a:r>
          </a:p>
          <a:p>
            <a:pPr lvl="1"/>
            <a:r>
              <a:rPr lang="en-US" altLang="zh-CN" dirty="0"/>
              <a:t>get the total projection length</a:t>
            </a:r>
          </a:p>
          <a:p>
            <a:pPr lvl="1"/>
            <a:r>
              <a:rPr lang="en-US" altLang="zh-CN" dirty="0"/>
              <a:t>get the biggest length projection</a:t>
            </a:r>
          </a:p>
          <a:p>
            <a:pPr lvl="1"/>
            <a:r>
              <a:rPr lang="en-US" altLang="zh-CN" dirty="0"/>
              <a:t>cut into a single character</a:t>
            </a:r>
          </a:p>
        </p:txBody>
      </p:sp>
      <p:pic>
        <p:nvPicPr>
          <p:cNvPr id="7" name="内容占位符 6">
            <a:extLst>
              <a:ext uri="{FF2B5EF4-FFF2-40B4-BE49-F238E27FC236}">
                <a16:creationId xmlns:a16="http://schemas.microsoft.com/office/drawing/2014/main" id="{250D4DDC-A805-46FB-8194-FD7633C8AE6A}"/>
              </a:ext>
            </a:extLst>
          </p:cNvPr>
          <p:cNvPicPr>
            <a:picLocks noGrp="1" noChangeAspect="1"/>
          </p:cNvPicPr>
          <p:nvPr>
            <p:ph sz="half" idx="2"/>
          </p:nvPr>
        </p:nvPicPr>
        <p:blipFill>
          <a:blip r:embed="rId2"/>
          <a:stretch>
            <a:fillRect/>
          </a:stretch>
        </p:blipFill>
        <p:spPr>
          <a:xfrm>
            <a:off x="6561138" y="3624262"/>
            <a:ext cx="4095750" cy="1209675"/>
          </a:xfrm>
        </p:spPr>
      </p:pic>
      <p:pic>
        <p:nvPicPr>
          <p:cNvPr id="5" name="图片 4">
            <a:extLst>
              <a:ext uri="{FF2B5EF4-FFF2-40B4-BE49-F238E27FC236}">
                <a16:creationId xmlns:a16="http://schemas.microsoft.com/office/drawing/2014/main" id="{FAA3BF8B-0B7D-48FF-A5B9-384560F8014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p:blipFill>
        <p:spPr>
          <a:xfrm>
            <a:off x="6561138" y="5373189"/>
            <a:ext cx="4108987" cy="372291"/>
          </a:xfrm>
          <a:prstGeom prst="rect">
            <a:avLst/>
          </a:prstGeom>
        </p:spPr>
      </p:pic>
    </p:spTree>
    <p:extLst>
      <p:ext uri="{BB962C8B-B14F-4D97-AF65-F5344CB8AC3E}">
        <p14:creationId xmlns:p14="http://schemas.microsoft.com/office/powerpoint/2010/main" val="20293967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3119C9-EBF7-4927-B629-DB0EA5F65145}"/>
              </a:ext>
            </a:extLst>
          </p:cNvPr>
          <p:cNvSpPr>
            <a:spLocks noGrp="1"/>
          </p:cNvSpPr>
          <p:nvPr>
            <p:ph type="title"/>
          </p:nvPr>
        </p:nvSpPr>
        <p:spPr/>
        <p:txBody>
          <a:bodyPr/>
          <a:lstStyle/>
          <a:p>
            <a:r>
              <a:rPr lang="en-US" altLang="zh-CN" dirty="0"/>
              <a:t>reference</a:t>
            </a:r>
            <a:endParaRPr lang="zh-CN" altLang="en-US" dirty="0"/>
          </a:p>
        </p:txBody>
      </p:sp>
      <p:sp>
        <p:nvSpPr>
          <p:cNvPr id="3" name="内容占位符 2">
            <a:extLst>
              <a:ext uri="{FF2B5EF4-FFF2-40B4-BE49-F238E27FC236}">
                <a16:creationId xmlns:a16="http://schemas.microsoft.com/office/drawing/2014/main" id="{9D2848A0-E28A-4AFC-950F-1114B3C269CC}"/>
              </a:ext>
            </a:extLst>
          </p:cNvPr>
          <p:cNvSpPr>
            <a:spLocks noGrp="1"/>
          </p:cNvSpPr>
          <p:nvPr>
            <p:ph idx="1"/>
          </p:nvPr>
        </p:nvSpPr>
        <p:spPr/>
        <p:txBody>
          <a:bodyPr>
            <a:normAutofit/>
          </a:bodyPr>
          <a:lstStyle/>
          <a:p>
            <a:r>
              <a:rPr lang="en-US" altLang="zh-CN" dirty="0">
                <a:hlinkClick r:id="rId2"/>
              </a:rPr>
              <a:t>https://blog.csdn.net/jmh1996/article/details/88951797</a:t>
            </a:r>
          </a:p>
          <a:p>
            <a:r>
              <a:rPr lang="en-US" altLang="zh-CN" dirty="0">
                <a:hlinkClick r:id="rId2"/>
              </a:rPr>
              <a:t>https://en.wikipedia.org/wiki/Convolutional_neural_network</a:t>
            </a:r>
            <a:endParaRPr lang="en-US" altLang="zh-CN" dirty="0"/>
          </a:p>
          <a:p>
            <a:r>
              <a:rPr lang="en-US" altLang="zh-CN" dirty="0">
                <a:hlinkClick r:id="rId3"/>
              </a:rPr>
              <a:t>https://en.wikipedia.org/wiki/TensorFlow</a:t>
            </a:r>
            <a:r>
              <a:rPr lang="en-US" altLang="zh-CN" dirty="0"/>
              <a:t> </a:t>
            </a:r>
          </a:p>
          <a:p>
            <a:r>
              <a:rPr lang="en-US" altLang="zh-CN" dirty="0">
                <a:hlinkClick r:id="rId4"/>
              </a:rPr>
              <a:t>https://easyai.tech/en/ai-definition/cnn/</a:t>
            </a:r>
            <a:r>
              <a:rPr lang="en-US" altLang="zh-CN" dirty="0"/>
              <a:t> </a:t>
            </a:r>
          </a:p>
          <a:p>
            <a:r>
              <a:rPr lang="en-US" altLang="zh-CN" dirty="0"/>
              <a:t>《Towards End-to-End License Plate Detection and Recognition: A Large Dataset and </a:t>
            </a:r>
            <a:r>
              <a:rPr lang="en-US" altLang="zh-CN"/>
              <a:t>Baseline》</a:t>
            </a:r>
            <a:endParaRPr lang="en-US" altLang="zh-CN" dirty="0"/>
          </a:p>
        </p:txBody>
      </p:sp>
    </p:spTree>
    <p:extLst>
      <p:ext uri="{BB962C8B-B14F-4D97-AF65-F5344CB8AC3E}">
        <p14:creationId xmlns:p14="http://schemas.microsoft.com/office/powerpoint/2010/main" val="19250297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图片 7" descr="学生观察显微镜">
            <a:extLst>
              <a:ext uri="{FF2B5EF4-FFF2-40B4-BE49-F238E27FC236}">
                <a16:creationId xmlns:a16="http://schemas.microsoft.com/office/drawing/2014/main" id="{082DAC18-E623-0546-920C-6676DF6BBA3F}"/>
              </a:ext>
            </a:extLst>
          </p:cNvPr>
          <p:cNvPicPr>
            <a:picLocks noChangeAspect="1"/>
          </p:cNvPicPr>
          <p:nvPr/>
        </p:nvPicPr>
        <p:blipFill rotWithShape="1">
          <a:blip r:embed="rId4" cstate="print">
            <a:duotone>
              <a:prstClr val="black"/>
              <a:schemeClr val="bg1">
                <a:tint val="45000"/>
                <a:satMod val="400000"/>
              </a:schemeClr>
            </a:duotone>
            <a:alphaModFix amt="25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标题 1">
            <a:extLst>
              <a:ext uri="{FF2B5EF4-FFF2-40B4-BE49-F238E27FC236}">
                <a16:creationId xmlns:a16="http://schemas.microsoft.com/office/drawing/2014/main" id="{74080833-6B30-404E-B0FA-39D7DC4B1616}"/>
              </a:ext>
            </a:extLst>
          </p:cNvPr>
          <p:cNvSpPr>
            <a:spLocks noGrp="1"/>
          </p:cNvSpPr>
          <p:nvPr>
            <p:ph type="ctrTitle"/>
          </p:nvPr>
        </p:nvSpPr>
        <p:spPr>
          <a:xfrm>
            <a:off x="1751012" y="609601"/>
            <a:ext cx="8676222" cy="3200400"/>
          </a:xfrm>
        </p:spPr>
        <p:txBody>
          <a:bodyPr rtlCol="0">
            <a:noAutofit/>
          </a:bodyPr>
          <a:lstStyle/>
          <a:p>
            <a:pPr algn="l" rtl="0"/>
            <a:r>
              <a:rPr lang="en-US" altLang="zh-CN" sz="9600" b="1" dirty="0">
                <a:solidFill>
                  <a:schemeClr val="tx1"/>
                </a:solidFill>
              </a:rPr>
              <a:t>THANK</a:t>
            </a:r>
            <a:r>
              <a:rPr lang="zh-CN" altLang="en-US" sz="9600" b="1" dirty="0">
                <a:solidFill>
                  <a:schemeClr val="tx1"/>
                </a:solidFill>
              </a:rPr>
              <a:t> </a:t>
            </a:r>
            <a:r>
              <a:rPr lang="en-US" altLang="zh-CN" sz="9600" b="1" dirty="0">
                <a:solidFill>
                  <a:schemeClr val="tx1"/>
                </a:solidFill>
              </a:rPr>
              <a:t>YOU!</a:t>
            </a:r>
            <a:endParaRPr lang="zh-CN" altLang="en-US" sz="9600" dirty="0">
              <a:solidFill>
                <a:schemeClr val="tx1"/>
              </a:solidFill>
              <a:latin typeface="Microsoft YaHei UI" panose="020B0503020204020204" pitchFamily="34" charset="-122"/>
              <a:ea typeface="Microsoft YaHei UI" panose="020B0503020204020204" pitchFamily="34" charset="-122"/>
            </a:endParaRPr>
          </a:p>
        </p:txBody>
      </p:sp>
      <p:sp>
        <p:nvSpPr>
          <p:cNvPr id="4" name="副标题 3">
            <a:extLst>
              <a:ext uri="{FF2B5EF4-FFF2-40B4-BE49-F238E27FC236}">
                <a16:creationId xmlns:a16="http://schemas.microsoft.com/office/drawing/2014/main" id="{D49C5163-C20C-4544-B7B1-4C17B8DBE161}"/>
              </a:ext>
            </a:extLst>
          </p:cNvPr>
          <p:cNvSpPr>
            <a:spLocks noGrp="1"/>
          </p:cNvSpPr>
          <p:nvPr>
            <p:ph type="subTitle" idx="1"/>
          </p:nvPr>
        </p:nvSpPr>
        <p:spPr>
          <a:xfrm>
            <a:off x="1751012" y="3886200"/>
            <a:ext cx="8676222" cy="1905000"/>
          </a:xfrm>
        </p:spPr>
        <p:txBody>
          <a:bodyPr rtlCol="0">
            <a:normAutofit/>
          </a:bodyPr>
          <a:lstStyle/>
          <a:p>
            <a:pPr algn="l" rtl="0"/>
            <a:r>
              <a:rPr lang="en-US" altLang="zh-CN" dirty="0"/>
              <a:t>XIAOCHONG LIN </a:t>
            </a:r>
          </a:p>
          <a:p>
            <a:pPr algn="l" rtl="0"/>
            <a:r>
              <a:rPr lang="en-US" altLang="zh-CN" dirty="0">
                <a:latin typeface="Microsoft YaHei UI" panose="020B0503020204020204" pitchFamily="34" charset="-122"/>
                <a:ea typeface="Microsoft YaHei UI" panose="020B0503020204020204" pitchFamily="34" charset="-122"/>
              </a:rPr>
              <a:t>CS584 spring 2022 project presentation</a:t>
            </a:r>
          </a:p>
        </p:txBody>
      </p:sp>
    </p:spTree>
    <p:extLst>
      <p:ext uri="{BB962C8B-B14F-4D97-AF65-F5344CB8AC3E}">
        <p14:creationId xmlns:p14="http://schemas.microsoft.com/office/powerpoint/2010/main" val="538061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3F35CA-2B7A-438C-8CC8-8ED37714911F}"/>
              </a:ext>
            </a:extLst>
          </p:cNvPr>
          <p:cNvSpPr>
            <a:spLocks noGrp="1"/>
          </p:cNvSpPr>
          <p:nvPr>
            <p:ph type="title"/>
          </p:nvPr>
        </p:nvSpPr>
        <p:spPr/>
        <p:txBody>
          <a:bodyPr/>
          <a:lstStyle/>
          <a:p>
            <a:r>
              <a:rPr lang="en-US" altLang="zh-CN" dirty="0"/>
              <a:t>Study background</a:t>
            </a:r>
            <a:endParaRPr lang="zh-CN" altLang="en-US" dirty="0"/>
          </a:p>
        </p:txBody>
      </p:sp>
      <p:graphicFrame>
        <p:nvGraphicFramePr>
          <p:cNvPr id="7" name="图示 6">
            <a:extLst>
              <a:ext uri="{FF2B5EF4-FFF2-40B4-BE49-F238E27FC236}">
                <a16:creationId xmlns:a16="http://schemas.microsoft.com/office/drawing/2014/main" id="{CEC1A89C-E06A-42B0-9BE2-3B0D9EBAC22F}"/>
              </a:ext>
            </a:extLst>
          </p:cNvPr>
          <p:cNvGraphicFramePr/>
          <p:nvPr>
            <p:extLst>
              <p:ext uri="{D42A27DB-BD31-4B8C-83A1-F6EECF244321}">
                <p14:modId xmlns:p14="http://schemas.microsoft.com/office/powerpoint/2010/main" val="810292442"/>
              </p:ext>
            </p:extLst>
          </p:nvPr>
        </p:nvGraphicFramePr>
        <p:xfrm>
          <a:off x="940526" y="2682240"/>
          <a:ext cx="10363200" cy="31612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7922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36E256-781E-4F53-9051-890746B22D70}"/>
              </a:ext>
            </a:extLst>
          </p:cNvPr>
          <p:cNvSpPr>
            <a:spLocks noGrp="1"/>
          </p:cNvSpPr>
          <p:nvPr>
            <p:ph type="title"/>
          </p:nvPr>
        </p:nvSpPr>
        <p:spPr/>
        <p:txBody>
          <a:bodyPr/>
          <a:lstStyle/>
          <a:p>
            <a:r>
              <a:rPr lang="en-US" altLang="zh-CN" dirty="0"/>
              <a:t>Introduction of the system</a:t>
            </a:r>
            <a:endParaRPr lang="zh-CN" altLang="en-US" dirty="0"/>
          </a:p>
        </p:txBody>
      </p:sp>
      <p:graphicFrame>
        <p:nvGraphicFramePr>
          <p:cNvPr id="4" name="内容占位符 3">
            <a:extLst>
              <a:ext uri="{FF2B5EF4-FFF2-40B4-BE49-F238E27FC236}">
                <a16:creationId xmlns:a16="http://schemas.microsoft.com/office/drawing/2014/main" id="{C33DB864-D4E6-4221-82CD-B1FAB213EEE2}"/>
              </a:ext>
            </a:extLst>
          </p:cNvPr>
          <p:cNvGraphicFramePr>
            <a:graphicFrameLocks noGrp="1"/>
          </p:cNvGraphicFramePr>
          <p:nvPr>
            <p:ph idx="1"/>
            <p:extLst>
              <p:ext uri="{D42A27DB-BD31-4B8C-83A1-F6EECF244321}">
                <p14:modId xmlns:p14="http://schemas.microsoft.com/office/powerpoint/2010/main" val="20814322"/>
              </p:ext>
            </p:extLst>
          </p:nvPr>
        </p:nvGraphicFramePr>
        <p:xfrm>
          <a:off x="1141413" y="2666999"/>
          <a:ext cx="9905998" cy="38818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74195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AC133A-1648-4668-936B-D34AF3CA20A4}"/>
              </a:ext>
            </a:extLst>
          </p:cNvPr>
          <p:cNvSpPr>
            <a:spLocks noGrp="1"/>
          </p:cNvSpPr>
          <p:nvPr>
            <p:ph type="title"/>
          </p:nvPr>
        </p:nvSpPr>
        <p:spPr/>
        <p:txBody>
          <a:bodyPr/>
          <a:lstStyle/>
          <a:p>
            <a:r>
              <a:rPr lang="en-US" altLang="zh-CN" dirty="0"/>
              <a:t>INTRODUCTION OF CNN</a:t>
            </a:r>
            <a:endParaRPr lang="zh-CN" altLang="en-US" dirty="0"/>
          </a:p>
        </p:txBody>
      </p:sp>
      <p:graphicFrame>
        <p:nvGraphicFramePr>
          <p:cNvPr id="4" name="内容占位符 3">
            <a:extLst>
              <a:ext uri="{FF2B5EF4-FFF2-40B4-BE49-F238E27FC236}">
                <a16:creationId xmlns:a16="http://schemas.microsoft.com/office/drawing/2014/main" id="{96F296F3-B157-419B-9B86-AF3419152C87}"/>
              </a:ext>
            </a:extLst>
          </p:cNvPr>
          <p:cNvGraphicFramePr>
            <a:graphicFrameLocks noGrp="1"/>
          </p:cNvGraphicFramePr>
          <p:nvPr>
            <p:ph idx="1"/>
            <p:extLst>
              <p:ext uri="{D42A27DB-BD31-4B8C-83A1-F6EECF244321}">
                <p14:modId xmlns:p14="http://schemas.microsoft.com/office/powerpoint/2010/main" val="1439854678"/>
              </p:ext>
            </p:extLst>
          </p:nvPr>
        </p:nvGraphicFramePr>
        <p:xfrm>
          <a:off x="1141413" y="2029097"/>
          <a:ext cx="9905998" cy="4632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17994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F372D2-C8FA-4D6C-9E55-7BB252606479}"/>
              </a:ext>
            </a:extLst>
          </p:cNvPr>
          <p:cNvSpPr>
            <a:spLocks noGrp="1"/>
          </p:cNvSpPr>
          <p:nvPr>
            <p:ph type="title"/>
          </p:nvPr>
        </p:nvSpPr>
        <p:spPr/>
        <p:txBody>
          <a:bodyPr/>
          <a:lstStyle/>
          <a:p>
            <a:r>
              <a:rPr lang="en-US" altLang="zh-CN" dirty="0"/>
              <a:t>Principles OF CNN </a:t>
            </a:r>
            <a:endParaRPr lang="zh-CN" altLang="en-US" dirty="0"/>
          </a:p>
        </p:txBody>
      </p:sp>
      <p:graphicFrame>
        <p:nvGraphicFramePr>
          <p:cNvPr id="4" name="内容占位符 3">
            <a:extLst>
              <a:ext uri="{FF2B5EF4-FFF2-40B4-BE49-F238E27FC236}">
                <a16:creationId xmlns:a16="http://schemas.microsoft.com/office/drawing/2014/main" id="{3C4FB407-180B-400C-AF80-A5AA9EA8D225}"/>
              </a:ext>
            </a:extLst>
          </p:cNvPr>
          <p:cNvGraphicFramePr>
            <a:graphicFrameLocks noGrp="1"/>
          </p:cNvGraphicFramePr>
          <p:nvPr>
            <p:ph idx="1"/>
            <p:extLst>
              <p:ext uri="{D42A27DB-BD31-4B8C-83A1-F6EECF244321}">
                <p14:modId xmlns:p14="http://schemas.microsoft.com/office/powerpoint/2010/main" val="3526050555"/>
              </p:ext>
            </p:extLst>
          </p:nvPr>
        </p:nvGraphicFramePr>
        <p:xfrm>
          <a:off x="1141413" y="2666999"/>
          <a:ext cx="9905998"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1369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F372D2-C8FA-4D6C-9E55-7BB252606479}"/>
              </a:ext>
            </a:extLst>
          </p:cNvPr>
          <p:cNvSpPr>
            <a:spLocks noGrp="1"/>
          </p:cNvSpPr>
          <p:nvPr>
            <p:ph type="title"/>
          </p:nvPr>
        </p:nvSpPr>
        <p:spPr/>
        <p:txBody>
          <a:bodyPr/>
          <a:lstStyle/>
          <a:p>
            <a:r>
              <a:rPr lang="en-US" altLang="zh-CN" dirty="0"/>
              <a:t>Convolution - extraction features</a:t>
            </a:r>
            <a:endParaRPr lang="zh-CN" altLang="en-US" dirty="0"/>
          </a:p>
        </p:txBody>
      </p:sp>
      <p:graphicFrame>
        <p:nvGraphicFramePr>
          <p:cNvPr id="4" name="内容占位符 3">
            <a:extLst>
              <a:ext uri="{FF2B5EF4-FFF2-40B4-BE49-F238E27FC236}">
                <a16:creationId xmlns:a16="http://schemas.microsoft.com/office/drawing/2014/main" id="{3C4FB407-180B-400C-AF80-A5AA9EA8D225}"/>
              </a:ext>
            </a:extLst>
          </p:cNvPr>
          <p:cNvGraphicFramePr>
            <a:graphicFrameLocks noGrp="1"/>
          </p:cNvGraphicFramePr>
          <p:nvPr>
            <p:ph idx="1"/>
            <p:extLst>
              <p:ext uri="{D42A27DB-BD31-4B8C-83A1-F6EECF244321}">
                <p14:modId xmlns:p14="http://schemas.microsoft.com/office/powerpoint/2010/main" val="799346062"/>
              </p:ext>
            </p:extLst>
          </p:nvPr>
        </p:nvGraphicFramePr>
        <p:xfrm>
          <a:off x="1141413" y="2281647"/>
          <a:ext cx="5093132" cy="41365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descr="Convolutional layer operation">
            <a:extLst>
              <a:ext uri="{FF2B5EF4-FFF2-40B4-BE49-F238E27FC236}">
                <a16:creationId xmlns:a16="http://schemas.microsoft.com/office/drawing/2014/main" id="{436854AC-A3FF-4064-B9A8-6104D4056297}"/>
              </a:ext>
            </a:extLst>
          </p:cNvPr>
          <p:cNvPicPr>
            <a:picLocks noChangeAspect="1" noChangeArrowheads="1"/>
          </p:cNvPicPr>
          <p:nvPr/>
        </p:nvPicPr>
        <p:blipFill>
          <a:blip r:embed="rId7">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546562" y="2400299"/>
            <a:ext cx="501015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1212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FA77DA-58A6-4A0C-AA79-2C79899D255E}"/>
              </a:ext>
            </a:extLst>
          </p:cNvPr>
          <p:cNvSpPr>
            <a:spLocks noGrp="1"/>
          </p:cNvSpPr>
          <p:nvPr>
            <p:ph type="title"/>
          </p:nvPr>
        </p:nvSpPr>
        <p:spPr/>
        <p:txBody>
          <a:bodyPr/>
          <a:lstStyle/>
          <a:p>
            <a:r>
              <a:rPr lang="en-US" altLang="zh-CN" dirty="0"/>
              <a:t>Convolution - extraction features</a:t>
            </a:r>
            <a:endParaRPr lang="zh-CN" altLang="en-US" dirty="0"/>
          </a:p>
        </p:txBody>
      </p:sp>
      <p:graphicFrame>
        <p:nvGraphicFramePr>
          <p:cNvPr id="5" name="内容占位符 4">
            <a:extLst>
              <a:ext uri="{FF2B5EF4-FFF2-40B4-BE49-F238E27FC236}">
                <a16:creationId xmlns:a16="http://schemas.microsoft.com/office/drawing/2014/main" id="{8366A7E4-E8E8-49E3-906F-CAF8D2AFE796}"/>
              </a:ext>
            </a:extLst>
          </p:cNvPr>
          <p:cNvGraphicFramePr>
            <a:graphicFrameLocks noGrp="1"/>
          </p:cNvGraphicFramePr>
          <p:nvPr>
            <p:ph idx="1"/>
            <p:extLst>
              <p:ext uri="{D42A27DB-BD31-4B8C-83A1-F6EECF244321}">
                <p14:modId xmlns:p14="http://schemas.microsoft.com/office/powerpoint/2010/main" val="3227522644"/>
              </p:ext>
            </p:extLst>
          </p:nvPr>
        </p:nvGraphicFramePr>
        <p:xfrm>
          <a:off x="1141413" y="2666999"/>
          <a:ext cx="5842861" cy="36554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8" name="Picture 4" descr="25 different convolution kernels">
            <a:extLst>
              <a:ext uri="{FF2B5EF4-FFF2-40B4-BE49-F238E27FC236}">
                <a16:creationId xmlns:a16="http://schemas.microsoft.com/office/drawing/2014/main" id="{68B37F51-04B9-4F79-8A5A-A7C5EFCFEF3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70761" y="2666999"/>
            <a:ext cx="3676650" cy="3724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08234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网状">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Office_50521199_TF89821728_Win32" id="{FE4384A7-22D3-4420-A7EC-74D712233770}" vid="{0103F54F-7676-4EA1-973D-D1C9EF1404E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F017D31-E675-491F-B600-F06278E25DAD}">
  <ds:schemaRefs>
    <ds:schemaRef ds:uri="http://schemas.microsoft.com/sharepoint/v3/contenttype/forms"/>
  </ds:schemaRefs>
</ds:datastoreItem>
</file>

<file path=customXml/itemProps2.xml><?xml version="1.0" encoding="utf-8"?>
<ds:datastoreItem xmlns:ds="http://schemas.openxmlformats.org/officeDocument/2006/customXml" ds:itemID="{311B8520-39D0-4E39-88E2-3CE8E9A6E44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A89A57F-CF3F-47C6-90BB-70331E72BC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学校设计</Template>
  <TotalTime>968</TotalTime>
  <Words>1601</Words>
  <Application>Microsoft Office PowerPoint</Application>
  <PresentationFormat>宽屏</PresentationFormat>
  <Paragraphs>163</Paragraphs>
  <Slides>32</Slides>
  <Notes>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32</vt:i4>
      </vt:variant>
    </vt:vector>
  </HeadingPairs>
  <TitlesOfParts>
    <vt:vector size="38" baseType="lpstr">
      <vt:lpstr>-apple-system</vt:lpstr>
      <vt:lpstr>Microsoft YaHei UI</vt:lpstr>
      <vt:lpstr>微软雅黑</vt:lpstr>
      <vt:lpstr>Arial</vt:lpstr>
      <vt:lpstr>Segoe UI</vt:lpstr>
      <vt:lpstr>网状</vt:lpstr>
      <vt:lpstr>Car plate reorganization  based on CNN</vt:lpstr>
      <vt:lpstr>contents</vt:lpstr>
      <vt:lpstr>Abstract</vt:lpstr>
      <vt:lpstr>Study background</vt:lpstr>
      <vt:lpstr>Introduction of the system</vt:lpstr>
      <vt:lpstr>INTRODUCTION OF CNN</vt:lpstr>
      <vt:lpstr>Principles OF CNN </vt:lpstr>
      <vt:lpstr>Convolution - extraction features</vt:lpstr>
      <vt:lpstr>Convolution - extraction features</vt:lpstr>
      <vt:lpstr>Pooling - dimensionality reduction</vt:lpstr>
      <vt:lpstr>Fully connected layer - Classification </vt:lpstr>
      <vt:lpstr>Introduction of TensorFlow</vt:lpstr>
      <vt:lpstr>Code analyze </vt:lpstr>
      <vt:lpstr>Repository address – https://github.com/XIAOCHONG-LIN/CarPlateRecognizationCNN</vt:lpstr>
      <vt:lpstr>Code analysis – data set</vt:lpstr>
      <vt:lpstr>Code analysis  Training – character </vt:lpstr>
      <vt:lpstr>Code analysis  Training – car plate </vt:lpstr>
      <vt:lpstr>Code analysis  testing – character</vt:lpstr>
      <vt:lpstr>Code analysis  testing – car plate</vt:lpstr>
      <vt:lpstr>Code analysis – processing image</vt:lpstr>
      <vt:lpstr>Code analysis – processing image</vt:lpstr>
      <vt:lpstr>Code analysis – processing image</vt:lpstr>
      <vt:lpstr>Code analysis – processing image</vt:lpstr>
      <vt:lpstr>Code analysis – processing image</vt:lpstr>
      <vt:lpstr>Code analysis – processing image</vt:lpstr>
      <vt:lpstr>Code analysis – processing image</vt:lpstr>
      <vt:lpstr>Code analysis – processing image</vt:lpstr>
      <vt:lpstr>Code analysis – locate car plate</vt:lpstr>
      <vt:lpstr>Code analysis – locate car plate</vt:lpstr>
      <vt:lpstr>Code analysis – car plate recognition</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plate reorganization  based on CNN</dc:title>
  <dc:creator>Lin Carl</dc:creator>
  <cp:lastModifiedBy>Lin Carl</cp:lastModifiedBy>
  <cp:revision>36</cp:revision>
  <dcterms:created xsi:type="dcterms:W3CDTF">2022-04-03T10:54:03Z</dcterms:created>
  <dcterms:modified xsi:type="dcterms:W3CDTF">2022-04-22T10:47:53Z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